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56" r:id="rId3"/>
    <p:sldId id="257" r:id="rId4"/>
    <p:sldId id="258" r:id="rId5"/>
    <p:sldId id="263" r:id="rId6"/>
    <p:sldId id="270" r:id="rId7"/>
    <p:sldId id="259" r:id="rId8"/>
    <p:sldId id="260" r:id="rId9"/>
    <p:sldId id="261" r:id="rId10"/>
    <p:sldId id="262" r:id="rId11"/>
    <p:sldId id="268" r:id="rId12"/>
    <p:sldId id="265" r:id="rId13"/>
    <p:sldId id="266" r:id="rId14"/>
    <p:sldId id="267" r:id="rId15"/>
    <p:sldId id="264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-149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097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370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310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572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93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78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83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315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424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741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89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7053D-F579-044A-8B99-A63DBA0AE570}" type="datetimeFigureOut">
              <a:rPr lang="en-US" smtClean="0"/>
              <a:t>8/25/11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46DD89-5E33-3E41-9174-72BC0A78F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93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25.jpg"/><Relationship Id="rId5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ebrez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019" y="582260"/>
            <a:ext cx="2715191" cy="1200400"/>
          </a:xfrm>
          <a:prstGeom prst="rect">
            <a:avLst/>
          </a:prstGeom>
        </p:spPr>
      </p:pic>
      <p:pic>
        <p:nvPicPr>
          <p:cNvPr id="5" name="Picture 4" descr="IMG_000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191" y="2047409"/>
            <a:ext cx="6132795" cy="458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1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08-24 at 3.22.4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21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09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545" y="2611810"/>
            <a:ext cx="5420713" cy="4048804"/>
          </a:xfrm>
          <a:prstGeom prst="rect">
            <a:avLst/>
          </a:prstGeom>
        </p:spPr>
      </p:pic>
      <p:pic>
        <p:nvPicPr>
          <p:cNvPr id="5" name="Picture 4" descr="swiffer_logo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81" y="106905"/>
            <a:ext cx="4064000" cy="2260600"/>
          </a:xfrm>
          <a:prstGeom prst="rect">
            <a:avLst/>
          </a:prstGeom>
        </p:spPr>
      </p:pic>
      <p:pic>
        <p:nvPicPr>
          <p:cNvPr id="8" name="Picture 7" descr="Hom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376" y="698979"/>
            <a:ext cx="29337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1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08-24 at 3.27.3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21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08-24 at 3.29.3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1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1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_110806172704_10088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81566" cy="3557150"/>
          </a:xfrm>
          <a:prstGeom prst="rect">
            <a:avLst/>
          </a:prstGeom>
        </p:spPr>
      </p:pic>
      <p:pic>
        <p:nvPicPr>
          <p:cNvPr id="3" name="Picture 2" descr="i_110806171114_10086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5" y="0"/>
            <a:ext cx="4981565" cy="3557150"/>
          </a:xfrm>
          <a:prstGeom prst="rect">
            <a:avLst/>
          </a:prstGeom>
        </p:spPr>
      </p:pic>
      <p:pic>
        <p:nvPicPr>
          <p:cNvPr id="4" name="Picture 3" descr="i_110806153023_10082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00850"/>
            <a:ext cx="4981567" cy="3557150"/>
          </a:xfrm>
          <a:prstGeom prst="rect">
            <a:avLst/>
          </a:prstGeom>
        </p:spPr>
      </p:pic>
      <p:pic>
        <p:nvPicPr>
          <p:cNvPr id="5" name="Picture 4" descr="i_110806122812_10072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5" y="3300850"/>
            <a:ext cx="4981565" cy="355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1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08-24 at 3.25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21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1-08-24 at 2.51.2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48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08-24 at 2.53.2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21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_110621160216_101407 (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745"/>
            <a:ext cx="4601137" cy="3285499"/>
          </a:xfrm>
          <a:prstGeom prst="rect">
            <a:avLst/>
          </a:prstGeom>
        </p:spPr>
      </p:pic>
      <p:pic>
        <p:nvPicPr>
          <p:cNvPr id="4" name="Picture 3" descr="i_110729111903_10144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862" y="3517755"/>
            <a:ext cx="4601138" cy="3285500"/>
          </a:xfrm>
          <a:prstGeom prst="rect">
            <a:avLst/>
          </a:prstGeom>
        </p:spPr>
      </p:pic>
      <p:pic>
        <p:nvPicPr>
          <p:cNvPr id="5" name="Picture 4" descr="i_110730110432_10010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7755"/>
            <a:ext cx="4601137" cy="3285499"/>
          </a:xfrm>
          <a:prstGeom prst="rect">
            <a:avLst/>
          </a:prstGeom>
        </p:spPr>
      </p:pic>
      <p:pic>
        <p:nvPicPr>
          <p:cNvPr id="6" name="Picture 5" descr="i_110730161243_10021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864" y="54745"/>
            <a:ext cx="4601136" cy="328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21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1-08-25 at 11.16.2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21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iquita_385x240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355" y="32841"/>
            <a:ext cx="4889500" cy="3048000"/>
          </a:xfrm>
          <a:prstGeom prst="rect">
            <a:avLst/>
          </a:prstGeom>
        </p:spPr>
      </p:pic>
      <p:pic>
        <p:nvPicPr>
          <p:cNvPr id="5" name="Picture 4" descr="photo-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83" y="3185601"/>
            <a:ext cx="4887701" cy="3650501"/>
          </a:xfrm>
          <a:prstGeom prst="rect">
            <a:avLst/>
          </a:prstGeom>
        </p:spPr>
      </p:pic>
      <p:pic>
        <p:nvPicPr>
          <p:cNvPr id="6" name="Picture 5" descr="Screen shot 2011-08-23 at 11.25.13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850" y="3185601"/>
            <a:ext cx="4009566" cy="365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1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08-24 at 3.16.4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21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1-08-24 at 3.18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21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_110820140140_hdbmmb@verizon-net (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7041" cy="6858000"/>
          </a:xfrm>
          <a:prstGeom prst="rect">
            <a:avLst/>
          </a:prstGeom>
        </p:spPr>
      </p:pic>
      <p:pic>
        <p:nvPicPr>
          <p:cNvPr id="5" name="Picture 4" descr="i_110820135444_let7741@comcast-ne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959" y="0"/>
            <a:ext cx="48970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21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0</Words>
  <Application>Microsoft Macintosh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Gigunda Group,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Ethan Foss</dc:creator>
  <cp:lastModifiedBy>Ethan Foss</cp:lastModifiedBy>
  <cp:revision>10</cp:revision>
  <dcterms:created xsi:type="dcterms:W3CDTF">2011-08-24T18:50:21Z</dcterms:created>
  <dcterms:modified xsi:type="dcterms:W3CDTF">2011-08-25T15:17:56Z</dcterms:modified>
</cp:coreProperties>
</file>