
<file path=[Content_Types].xml><?xml version="1.0" encoding="utf-8"?>
<Types xmlns="http://schemas.openxmlformats.org/package/2006/content-types">
  <Override PartName="/ppt/diagrams/layout2.xml" ContentType="application/vnd.openxmlformats-officedocument.drawingml.diagramLayout+xml"/>
  <Override PartName="/ppt/diagrams/drawing1.xml" ContentType="application/vnd.ms-office.drawingml.diagramDrawing+xml"/>
  <Default Extension="rels" ContentType="application/vnd.openxmlformats-package.relationships+xml"/>
  <Override PartName="/ppt/diagrams/colors8.xml" ContentType="application/vnd.openxmlformats-officedocument.drawingml.diagramColors+xml"/>
  <Override PartName="/ppt/diagrams/quickStyle5.xml" ContentType="application/vnd.openxmlformats-officedocument.drawingml.diagramStyle+xml"/>
  <Override PartName="/ppt/diagrams/colors1.xml" ContentType="application/vnd.openxmlformats-officedocument.drawingml.diagramColors+xml"/>
  <Default Extension="xml" ContentType="application/xml"/>
  <Override PartName="/ppt/tableStyles.xml" ContentType="application/vnd.openxmlformats-officedocument.presentationml.tableStyles+xml"/>
  <Override PartName="/ppt/diagrams/drawing7.xml" ContentType="application/vnd.ms-office.drawingml.diagramDrawing+xml"/>
  <Override PartName="/ppt/diagrams/layout8.xml" ContentType="application/vnd.openxmlformats-officedocument.drawingml.diagramLayout+xml"/>
  <Override PartName="/ppt/slides/slide5.xml" ContentType="application/vnd.openxmlformats-officedocument.presentationml.slide+xml"/>
  <Override PartName="/ppt/diagrams/colors11.xml" ContentType="application/vnd.openxmlformats-officedocument.drawingml.diagramColors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slideMasters/slideMaster1.xml" ContentType="application/vnd.openxmlformats-officedocument.presentationml.slideMaster+xml"/>
  <Override PartName="/ppt/diagrams/colors7.xml" ContentType="application/vnd.openxmlformats-officedocument.drawingml.diagramColors+xml"/>
  <Override PartName="/docProps/core.xml" ContentType="application/vnd.openxmlformats-package.core-properties+xml"/>
  <Override PartName="/ppt/diagrams/quickStyle4.xml" ContentType="application/vnd.openxmlformats-officedocument.drawingml.diagramStyle+xml"/>
  <Override PartName="/ppt/diagrams/drawing6.xml" ContentType="application/vnd.ms-office.drawingml.diagramDrawing+xml"/>
  <Override PartName="/ppt/diagrams/layout12.xml" ContentType="application/vnd.openxmlformats-officedocument.drawingml.diagramLayout+xml"/>
  <Override PartName="/ppt/diagrams/layout7.xml" ContentType="application/vnd.openxmlformats-officedocument.drawingml.diagramLayout+xml"/>
  <Override PartName="/ppt/slides/slide4.xml" ContentType="application/vnd.openxmlformats-officedocument.presentationml.slide+xml"/>
  <Override PartName="/ppt/diagrams/data3.xml" ContentType="application/vnd.openxmlformats-officedocument.drawingml.diagramData+xml"/>
  <Override PartName="/ppt/diagrams/colors10.xml" ContentType="application/vnd.openxmlformats-officedocument.drawingml.diagramColors+xml"/>
  <Default Extension="png" ContentType="image/png"/>
  <Override PartName="/ppt/diagrams/quickStyle12.xml" ContentType="application/vnd.openxmlformats-officedocument.drawingml.diagramStyle+xml"/>
  <Override PartName="/ppt/diagrams/colors6.xml" ContentType="application/vnd.openxmlformats-officedocument.drawingml.diagramColors+xml"/>
  <Override PartName="/ppt/diagrams/quickStyle3.xml" ContentType="application/vnd.openxmlformats-officedocument.drawingml.diagramStyle+xml"/>
  <Override PartName="/ppt/presProps.xml" ContentType="application/vnd.openxmlformats-officedocument.presentationml.presProps+xml"/>
  <Override PartName="/ppt/diagrams/drawing5.xml" ContentType="application/vnd.ms-office.drawingml.diagramDrawing+xml"/>
  <Override PartName="/ppt/diagrams/layout11.xml" ContentType="application/vnd.openxmlformats-officedocument.drawingml.diagramLayout+xml"/>
  <Override PartName="/ppt/diagrams/data9.xml" ContentType="application/vnd.openxmlformats-officedocument.drawingml.diagramData+xml"/>
  <Override PartName="/ppt/diagrams/layout6.xml" ContentType="application/vnd.openxmlformats-officedocument.drawingml.diagramLayout+xml"/>
  <Override PartName="/ppt/slides/slide3.xml" ContentType="application/vnd.openxmlformats-officedocument.presentationml.slide+xml"/>
  <Override PartName="/ppt/diagrams/data2.xml" ContentType="application/vnd.openxmlformats-officedocument.drawingml.diagramData+xml"/>
  <Override PartName="/ppt/diagrams/quickStyle11.xml" ContentType="application/vnd.openxmlformats-officedocument.drawingml.diagramStyle+xml"/>
  <Override PartName="/ppt/slides/slide11.xml" ContentType="application/vnd.openxmlformats-officedocument.presentationml.slide+xml"/>
  <Override PartName="/ppt/diagrams/quickStyle9.xml" ContentType="application/vnd.openxmlformats-officedocument.drawingml.diagramStyle+xml"/>
  <Override PartName="/ppt/diagrams/colors5.xml" ContentType="application/vnd.openxmlformats-officedocument.drawingml.diagramColors+xml"/>
  <Override PartName="/ppt/diagrams/quickStyle2.xml" ContentType="application/vnd.openxmlformats-officedocument.drawingml.diagramStyle+xml"/>
  <Override PartName="/ppt/slides/slide9.xml" ContentType="application/vnd.openxmlformats-officedocument.presentationml.slide+xml"/>
  <Override PartName="/ppt/diagrams/drawing4.xml" ContentType="application/vnd.ms-office.drawingml.diagramDrawing+xml"/>
  <Override PartName="/ppt/diagrams/layout10.xml" ContentType="application/vnd.openxmlformats-officedocument.drawingml.diagramLayout+xml"/>
  <Override PartName="/ppt/diagrams/data8.xml" ContentType="application/vnd.openxmlformats-officedocument.drawingml.diagramData+xml"/>
  <Override PartName="/ppt/diagrams/layout5.xml" ContentType="application/vnd.openxmlformats-officedocument.drawingml.diagramLayout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data1.xml" ContentType="application/vnd.openxmlformats-officedocument.drawingml.diagramData+xml"/>
  <Override PartName="/ppt/diagrams/quickStyle10.xml" ContentType="application/vnd.openxmlformats-officedocument.drawingml.diagramStyle+xml"/>
  <Override PartName="/ppt/slides/slide10.xml" ContentType="application/vnd.openxmlformats-officedocument.presentationml.slide+xml"/>
  <Override PartName="/ppt/diagrams/quickStyle8.xml" ContentType="application/vnd.openxmlformats-officedocument.drawingml.diagramStyle+xml"/>
  <Override PartName="/docProps/app.xml" ContentType="application/vnd.openxmlformats-officedocument.extended-properties+xml"/>
  <Override PartName="/ppt/diagrams/colors4.xml" ContentType="application/vnd.openxmlformats-officedocument.drawingml.diagramColors+xml"/>
  <Override PartName="/ppt/diagrams/quickStyle1.xml" ContentType="application/vnd.openxmlformats-officedocument.drawingml.diagramStyle+xml"/>
  <Override PartName="/ppt/diagrams/drawing11.xml" ContentType="application/vnd.ms-office.drawingml.diagramDrawing+xml"/>
  <Override PartName="/ppt/diagrams/drawing3.xml" ContentType="application/vnd.ms-office.drawingml.diagramDrawing+xml"/>
  <Override PartName="/ppt/slides/slide8.xml" ContentType="application/vnd.openxmlformats-officedocument.presentationml.slide+xml"/>
  <Override PartName="/ppt/diagrams/data7.xml" ContentType="application/vnd.openxmlformats-officedocument.drawingml.diagramData+xml"/>
  <Override PartName="/ppt/diagrams/data12.xml" ContentType="application/vnd.openxmlformats-officedocument.drawingml.diagramData+xml"/>
  <Override PartName="/ppt/diagrams/layout4.xml" ContentType="application/vnd.openxmlformats-officedocument.drawingml.diagramLayout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Default Extension="jpeg" ContentType="image/jpeg"/>
  <Override PartName="/ppt/diagrams/drawing12.xml" ContentType="application/vnd.ms-office.drawingml.diagramDrawing+xml"/>
  <Override PartName="/ppt/viewProps.xml" ContentType="application/vnd.openxmlformats-officedocument.presentationml.viewProps+xml"/>
  <Override PartName="/ppt/diagrams/quickStyle7.xml" ContentType="application/vnd.openxmlformats-officedocument.drawingml.diagramStyle+xml"/>
  <Override PartName="/ppt/diagrams/colors3.xml" ContentType="application/vnd.openxmlformats-officedocument.drawingml.diagramColors+xml"/>
  <Override PartName="/ppt/diagrams/drawing10.xml" ContentType="application/vnd.ms-office.drawingml.diagramDrawing+xml"/>
  <Override PartName="/ppt/diagrams/drawing9.xml" ContentType="application/vnd.ms-office.drawingml.diagramDrawing+xml"/>
  <Override PartName="/ppt/diagrams/drawing2.xml" ContentType="application/vnd.ms-office.drawingml.diagramDrawing+xml"/>
  <Override PartName="/ppt/slides/slide7.xml" ContentType="application/vnd.openxmlformats-officedocument.presentationml.slide+xml"/>
  <Override PartName="/ppt/diagrams/data6.xml" ContentType="application/vnd.openxmlformats-officedocument.drawingml.diagramData+xml"/>
  <Override PartName="/ppt/diagrams/data11.xml" ContentType="application/vnd.openxmlformats-officedocument.drawingml.diagramData+xml"/>
  <Override PartName="/ppt/diagrams/layout3.xml" ContentType="application/vnd.openxmlformats-officedocument.drawingml.diagramLayout+xml"/>
  <Override PartName="/ppt/diagrams/colors9.xml" ContentType="application/vnd.openxmlformats-officedocument.drawingml.diagramColors+xml"/>
  <Override PartName="/ppt/diagrams/quickStyle6.xml" ContentType="application/vnd.openxmlformats-officedocument.drawingml.diagramStyle+xml"/>
  <Override PartName="/ppt/diagrams/colors2.xml" ContentType="application/vnd.openxmlformats-officedocument.drawingml.diagramColors+xml"/>
  <Override PartName="/ppt/theme/theme1.xml" ContentType="application/vnd.openxmlformats-officedocument.theme+xml"/>
  <Override PartName="/ppt/diagrams/drawing8.xml" ContentType="application/vnd.ms-office.drawingml.diagramDrawing+xml"/>
  <Override PartName="/ppt/presentation.xml" ContentType="application/vnd.openxmlformats-officedocument.presentationml.presentation.main+xml"/>
  <Default Extension="bin" ContentType="application/vnd.openxmlformats-officedocument.presentationml.printerSettings"/>
  <Override PartName="/ppt/diagrams/layout9.xml" ContentType="application/vnd.openxmlformats-officedocument.drawingml.diagramLayout+xml"/>
  <Override PartName="/ppt/slides/slide6.xml" ContentType="application/vnd.openxmlformats-officedocument.presentationml.slide+xml"/>
  <Override PartName="/ppt/diagrams/colors12.xml" ContentType="application/vnd.openxmlformats-officedocument.drawingml.diagramColors+xml"/>
  <Override PartName="/ppt/diagrams/data10.xml" ContentType="application/vnd.openxmlformats-officedocument.drawingml.diagramData+xml"/>
  <Override PartName="/ppt/diagrams/data5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7" r:id="rId8"/>
    <p:sldId id="263" r:id="rId9"/>
    <p:sldId id="264" r:id="rId10"/>
    <p:sldId id="259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horzBarState="maximized">
    <p:restoredLeft sz="15620"/>
    <p:restoredTop sz="94660"/>
  </p:normalViewPr>
  <p:slideViewPr>
    <p:cSldViewPr snapToGrid="0" snapToObjects="1">
      <p:cViewPr varScale="1">
        <p:scale>
          <a:sx n="150" d="100"/>
          <a:sy n="150" d="100"/>
        </p:scale>
        <p:origin x="-11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diagrams/_rels/data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hyperlink" Target="mailto:serge@triprism.com" TargetMode="External"/></Relationships>
</file>

<file path=ppt/diagrams/_rels/drawing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hyperlink" Target="mailto:serge@triprism.com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254E1A-86A6-8E43-830A-50EF0F443DFF}" type="doc">
      <dgm:prSet loTypeId="urn:microsoft.com/office/officeart/2005/8/layout/matrix1" loCatId="matrix" qsTypeId="urn:microsoft.com/office/officeart/2005/8/quickstyle/simple3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A3EB5B1D-FDB9-8F4D-B318-68A2C5ACE4AA}">
      <dgm:prSet phldrT="[Text]"/>
      <dgm:spPr/>
      <dgm:t>
        <a:bodyPr/>
        <a:lstStyle/>
        <a:p>
          <a:r>
            <a:rPr lang="en-US" dirty="0" smtClean="0"/>
            <a:t>History</a:t>
          </a:r>
          <a:endParaRPr lang="en-US" dirty="0"/>
        </a:p>
      </dgm:t>
    </dgm:pt>
    <dgm:pt modelId="{15D6774E-E467-9C45-9EB9-A7271BEFF6D4}" type="parTrans" cxnId="{C1ED2D7E-38F7-1842-B306-3EB6BAB08470}">
      <dgm:prSet/>
      <dgm:spPr/>
      <dgm:t>
        <a:bodyPr/>
        <a:lstStyle/>
        <a:p>
          <a:endParaRPr lang="en-US"/>
        </a:p>
      </dgm:t>
    </dgm:pt>
    <dgm:pt modelId="{D87C6B7A-C2F4-E840-A79F-ED75D6366F42}" type="sibTrans" cxnId="{C1ED2D7E-38F7-1842-B306-3EB6BAB08470}">
      <dgm:prSet/>
      <dgm:spPr/>
      <dgm:t>
        <a:bodyPr/>
        <a:lstStyle/>
        <a:p>
          <a:endParaRPr lang="en-US"/>
        </a:p>
      </dgm:t>
    </dgm:pt>
    <dgm:pt modelId="{09CA1875-A818-104F-9FC1-67058C52C520}">
      <dgm:prSet phldrT="[Text]"/>
      <dgm:spPr/>
      <dgm:t>
        <a:bodyPr/>
        <a:lstStyle/>
        <a:p>
          <a:r>
            <a:rPr lang="en-US" dirty="0" smtClean="0"/>
            <a:t>Owned and operated by three key members of Sony Electronic Photography Division</a:t>
          </a:r>
          <a:endParaRPr lang="en-US" dirty="0"/>
        </a:p>
      </dgm:t>
    </dgm:pt>
    <dgm:pt modelId="{653643C4-3EBF-4D4F-BB32-D4545573C859}" type="parTrans" cxnId="{B77CAEA4-0698-D546-9381-FD92FC83BDA0}">
      <dgm:prSet/>
      <dgm:spPr/>
      <dgm:t>
        <a:bodyPr/>
        <a:lstStyle/>
        <a:p>
          <a:endParaRPr lang="en-US"/>
        </a:p>
      </dgm:t>
    </dgm:pt>
    <dgm:pt modelId="{3F991129-6EE4-A349-97F4-8DF247C89DBD}" type="sibTrans" cxnId="{B77CAEA4-0698-D546-9381-FD92FC83BDA0}">
      <dgm:prSet/>
      <dgm:spPr/>
      <dgm:t>
        <a:bodyPr/>
        <a:lstStyle/>
        <a:p>
          <a:endParaRPr lang="en-US"/>
        </a:p>
      </dgm:t>
    </dgm:pt>
    <dgm:pt modelId="{5FBE6CE2-FC29-B943-93DA-810C7FA71642}">
      <dgm:prSet phldrT="[Text]"/>
      <dgm:spPr/>
      <dgm:t>
        <a:bodyPr/>
        <a:lstStyle/>
        <a:p>
          <a:r>
            <a:rPr lang="en-US" dirty="0" smtClean="0"/>
            <a:t>50 Years of combined experience in marketing, engineering, and software</a:t>
          </a:r>
          <a:endParaRPr lang="en-US" dirty="0"/>
        </a:p>
      </dgm:t>
    </dgm:pt>
    <dgm:pt modelId="{A78B5D40-585E-C245-A6E5-7E4773F398A9}" type="parTrans" cxnId="{59541D33-EC34-F044-BE56-381347E2CDBF}">
      <dgm:prSet/>
      <dgm:spPr/>
      <dgm:t>
        <a:bodyPr/>
        <a:lstStyle/>
        <a:p>
          <a:endParaRPr lang="en-US"/>
        </a:p>
      </dgm:t>
    </dgm:pt>
    <dgm:pt modelId="{61D34D8C-CB75-CD41-8998-B998AFB47A78}" type="sibTrans" cxnId="{59541D33-EC34-F044-BE56-381347E2CDBF}">
      <dgm:prSet/>
      <dgm:spPr/>
      <dgm:t>
        <a:bodyPr/>
        <a:lstStyle/>
        <a:p>
          <a:endParaRPr lang="en-US"/>
        </a:p>
      </dgm:t>
    </dgm:pt>
    <dgm:pt modelId="{34D95D33-4682-E247-B3F6-094DD94D0912}">
      <dgm:prSet phldrT="[Text]"/>
      <dgm:spPr/>
      <dgm:t>
        <a:bodyPr/>
        <a:lstStyle/>
        <a:p>
          <a:r>
            <a:rPr lang="en-US" dirty="0" smtClean="0"/>
            <a:t>Responsible for the introduction of digital photography to the United States</a:t>
          </a:r>
          <a:endParaRPr lang="en-US" dirty="0"/>
        </a:p>
      </dgm:t>
    </dgm:pt>
    <dgm:pt modelId="{BA6EC8AB-AD73-444D-868D-585286F0603E}" type="parTrans" cxnId="{4BC3B6C3-D178-BF4C-904C-771D897EB8F8}">
      <dgm:prSet/>
      <dgm:spPr/>
      <dgm:t>
        <a:bodyPr/>
        <a:lstStyle/>
        <a:p>
          <a:endParaRPr lang="en-US"/>
        </a:p>
      </dgm:t>
    </dgm:pt>
    <dgm:pt modelId="{5D8AC76C-1D6F-2E45-9D6C-114C14D78937}" type="sibTrans" cxnId="{4BC3B6C3-D178-BF4C-904C-771D897EB8F8}">
      <dgm:prSet/>
      <dgm:spPr/>
      <dgm:t>
        <a:bodyPr/>
        <a:lstStyle/>
        <a:p>
          <a:endParaRPr lang="en-US"/>
        </a:p>
      </dgm:t>
    </dgm:pt>
    <dgm:pt modelId="{AB501746-A280-E44A-9339-472CE4C1C831}">
      <dgm:prSet phldrT="[Text]"/>
      <dgm:spPr/>
      <dgm:t>
        <a:bodyPr/>
        <a:lstStyle/>
        <a:p>
          <a:r>
            <a:rPr lang="en-US" dirty="0" smtClean="0"/>
            <a:t>Started in 1993 in San Diego</a:t>
          </a:r>
          <a:endParaRPr lang="en-US" dirty="0"/>
        </a:p>
      </dgm:t>
    </dgm:pt>
    <dgm:pt modelId="{D3E2E534-BB6B-F742-B47A-D336BC5AF9CF}" type="parTrans" cxnId="{B7BB79D0-4B81-CA40-8B21-B155CC70B403}">
      <dgm:prSet/>
      <dgm:spPr/>
      <dgm:t>
        <a:bodyPr/>
        <a:lstStyle/>
        <a:p>
          <a:endParaRPr lang="en-US"/>
        </a:p>
      </dgm:t>
    </dgm:pt>
    <dgm:pt modelId="{2AFC8845-14E1-4D47-986E-F30922A07D31}" type="sibTrans" cxnId="{B7BB79D0-4B81-CA40-8B21-B155CC70B403}">
      <dgm:prSet/>
      <dgm:spPr/>
      <dgm:t>
        <a:bodyPr/>
        <a:lstStyle/>
        <a:p>
          <a:endParaRPr lang="en-US"/>
        </a:p>
      </dgm:t>
    </dgm:pt>
    <dgm:pt modelId="{EF768E8E-7EFB-AE43-966E-D3E5AD738A12}" type="pres">
      <dgm:prSet presAssocID="{49254E1A-86A6-8E43-830A-50EF0F443DFF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53EA2811-341E-2244-A55D-1814CD84B638}" type="pres">
      <dgm:prSet presAssocID="{49254E1A-86A6-8E43-830A-50EF0F443DFF}" presName="matrix" presStyleCnt="0"/>
      <dgm:spPr/>
    </dgm:pt>
    <dgm:pt modelId="{3E4A5754-267C-3E4D-9884-3AB9907F4170}" type="pres">
      <dgm:prSet presAssocID="{49254E1A-86A6-8E43-830A-50EF0F443DFF}" presName="tile1" presStyleLbl="node1" presStyleIdx="0" presStyleCnt="4"/>
      <dgm:spPr/>
      <dgm:t>
        <a:bodyPr/>
        <a:lstStyle/>
        <a:p>
          <a:endParaRPr lang="en-US"/>
        </a:p>
      </dgm:t>
    </dgm:pt>
    <dgm:pt modelId="{A82698B1-2F18-D443-9F90-3F7F6B8F76F7}" type="pres">
      <dgm:prSet presAssocID="{49254E1A-86A6-8E43-830A-50EF0F443DFF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ACD9F06-4CEE-4742-B2DC-F41D47786B77}" type="pres">
      <dgm:prSet presAssocID="{49254E1A-86A6-8E43-830A-50EF0F443DFF}" presName="tile2" presStyleLbl="node1" presStyleIdx="1" presStyleCnt="4"/>
      <dgm:spPr/>
      <dgm:t>
        <a:bodyPr/>
        <a:lstStyle/>
        <a:p>
          <a:endParaRPr lang="en-US"/>
        </a:p>
      </dgm:t>
    </dgm:pt>
    <dgm:pt modelId="{E098951B-BED5-2D48-8051-BE762CFCC426}" type="pres">
      <dgm:prSet presAssocID="{49254E1A-86A6-8E43-830A-50EF0F443DFF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1D9228-3AC1-A24D-A06B-8C1C6030EF86}" type="pres">
      <dgm:prSet presAssocID="{49254E1A-86A6-8E43-830A-50EF0F443DFF}" presName="tile3" presStyleLbl="node1" presStyleIdx="2" presStyleCnt="4"/>
      <dgm:spPr/>
      <dgm:t>
        <a:bodyPr/>
        <a:lstStyle/>
        <a:p>
          <a:endParaRPr lang="en-US"/>
        </a:p>
      </dgm:t>
    </dgm:pt>
    <dgm:pt modelId="{51CA930E-86E4-B84D-A56B-766E186DDBC1}" type="pres">
      <dgm:prSet presAssocID="{49254E1A-86A6-8E43-830A-50EF0F443DFF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CF08CB-1B7F-9F4A-9B38-D7A3C4669449}" type="pres">
      <dgm:prSet presAssocID="{49254E1A-86A6-8E43-830A-50EF0F443DFF}" presName="tile4" presStyleLbl="node1" presStyleIdx="3" presStyleCnt="4" custLinFactNeighborX="8333" custLinFactNeighborY="11667"/>
      <dgm:spPr/>
      <dgm:t>
        <a:bodyPr/>
        <a:lstStyle/>
        <a:p>
          <a:endParaRPr lang="en-US"/>
        </a:p>
      </dgm:t>
    </dgm:pt>
    <dgm:pt modelId="{7CFD36C4-8DB2-C24C-953D-9E1EFEBACFDA}" type="pres">
      <dgm:prSet presAssocID="{49254E1A-86A6-8E43-830A-50EF0F443DFF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093B96-6209-FF42-92BB-50396D04BC50}" type="pres">
      <dgm:prSet presAssocID="{49254E1A-86A6-8E43-830A-50EF0F443DFF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</dgm:ptLst>
  <dgm:cxnLst>
    <dgm:cxn modelId="{7CA1685C-E0E2-2142-9399-025F25EAAC22}" type="presOf" srcId="{34D95D33-4682-E247-B3F6-094DD94D0912}" destId="{51CA930E-86E4-B84D-A56B-766E186DDBC1}" srcOrd="1" destOrd="0" presId="urn:microsoft.com/office/officeart/2005/8/layout/matrix1"/>
    <dgm:cxn modelId="{9ADE2063-5BF1-FF4A-938B-419ABFCDEFB7}" type="presOf" srcId="{A3EB5B1D-FDB9-8F4D-B318-68A2C5ACE4AA}" destId="{07093B96-6209-FF42-92BB-50396D04BC50}" srcOrd="0" destOrd="0" presId="urn:microsoft.com/office/officeart/2005/8/layout/matrix1"/>
    <dgm:cxn modelId="{B77CAEA4-0698-D546-9381-FD92FC83BDA0}" srcId="{A3EB5B1D-FDB9-8F4D-B318-68A2C5ACE4AA}" destId="{09CA1875-A818-104F-9FC1-67058C52C520}" srcOrd="0" destOrd="0" parTransId="{653643C4-3EBF-4D4F-BB32-D4545573C859}" sibTransId="{3F991129-6EE4-A349-97F4-8DF247C89DBD}"/>
    <dgm:cxn modelId="{59541D33-EC34-F044-BE56-381347E2CDBF}" srcId="{A3EB5B1D-FDB9-8F4D-B318-68A2C5ACE4AA}" destId="{5FBE6CE2-FC29-B943-93DA-810C7FA71642}" srcOrd="1" destOrd="0" parTransId="{A78B5D40-585E-C245-A6E5-7E4773F398A9}" sibTransId="{61D34D8C-CB75-CD41-8998-B998AFB47A78}"/>
    <dgm:cxn modelId="{81F00819-0480-A045-A556-FE6A785354E8}" type="presOf" srcId="{09CA1875-A818-104F-9FC1-67058C52C520}" destId="{3E4A5754-267C-3E4D-9884-3AB9907F4170}" srcOrd="0" destOrd="0" presId="urn:microsoft.com/office/officeart/2005/8/layout/matrix1"/>
    <dgm:cxn modelId="{50DE121F-9A84-4C47-A6D8-810D01D640DC}" type="presOf" srcId="{AB501746-A280-E44A-9339-472CE4C1C831}" destId="{D7CF08CB-1B7F-9F4A-9B38-D7A3C4669449}" srcOrd="0" destOrd="0" presId="urn:microsoft.com/office/officeart/2005/8/layout/matrix1"/>
    <dgm:cxn modelId="{4BC3B6C3-D178-BF4C-904C-771D897EB8F8}" srcId="{A3EB5B1D-FDB9-8F4D-B318-68A2C5ACE4AA}" destId="{34D95D33-4682-E247-B3F6-094DD94D0912}" srcOrd="2" destOrd="0" parTransId="{BA6EC8AB-AD73-444D-868D-585286F0603E}" sibTransId="{5D8AC76C-1D6F-2E45-9D6C-114C14D78937}"/>
    <dgm:cxn modelId="{C1ED2D7E-38F7-1842-B306-3EB6BAB08470}" srcId="{49254E1A-86A6-8E43-830A-50EF0F443DFF}" destId="{A3EB5B1D-FDB9-8F4D-B318-68A2C5ACE4AA}" srcOrd="0" destOrd="0" parTransId="{15D6774E-E467-9C45-9EB9-A7271BEFF6D4}" sibTransId="{D87C6B7A-C2F4-E840-A79F-ED75D6366F42}"/>
    <dgm:cxn modelId="{2AD95326-F573-2E43-85BF-7155251E5468}" type="presOf" srcId="{AB501746-A280-E44A-9339-472CE4C1C831}" destId="{7CFD36C4-8DB2-C24C-953D-9E1EFEBACFDA}" srcOrd="1" destOrd="0" presId="urn:microsoft.com/office/officeart/2005/8/layout/matrix1"/>
    <dgm:cxn modelId="{1A04C38F-27A8-7143-AA44-F30753BFA6B8}" type="presOf" srcId="{49254E1A-86A6-8E43-830A-50EF0F443DFF}" destId="{EF768E8E-7EFB-AE43-966E-D3E5AD738A12}" srcOrd="0" destOrd="0" presId="urn:microsoft.com/office/officeart/2005/8/layout/matrix1"/>
    <dgm:cxn modelId="{5BEC124A-18AF-BB42-B1C0-1276D7D15B7D}" type="presOf" srcId="{34D95D33-4682-E247-B3F6-094DD94D0912}" destId="{B21D9228-3AC1-A24D-A06B-8C1C6030EF86}" srcOrd="0" destOrd="0" presId="urn:microsoft.com/office/officeart/2005/8/layout/matrix1"/>
    <dgm:cxn modelId="{511ACAD3-5FFE-C24E-BC5E-CF5264CC554D}" type="presOf" srcId="{5FBE6CE2-FC29-B943-93DA-810C7FA71642}" destId="{8ACD9F06-4CEE-4742-B2DC-F41D47786B77}" srcOrd="0" destOrd="0" presId="urn:microsoft.com/office/officeart/2005/8/layout/matrix1"/>
    <dgm:cxn modelId="{695741A1-75B0-8641-8704-15F985ED2C2F}" type="presOf" srcId="{5FBE6CE2-FC29-B943-93DA-810C7FA71642}" destId="{E098951B-BED5-2D48-8051-BE762CFCC426}" srcOrd="1" destOrd="0" presId="urn:microsoft.com/office/officeart/2005/8/layout/matrix1"/>
    <dgm:cxn modelId="{B7BB79D0-4B81-CA40-8B21-B155CC70B403}" srcId="{A3EB5B1D-FDB9-8F4D-B318-68A2C5ACE4AA}" destId="{AB501746-A280-E44A-9339-472CE4C1C831}" srcOrd="3" destOrd="0" parTransId="{D3E2E534-BB6B-F742-B47A-D336BC5AF9CF}" sibTransId="{2AFC8845-14E1-4D47-986E-F30922A07D31}"/>
    <dgm:cxn modelId="{17C2B467-5D5B-654B-BE2C-EABBDF9D653C}" type="presOf" srcId="{09CA1875-A818-104F-9FC1-67058C52C520}" destId="{A82698B1-2F18-D443-9F90-3F7F6B8F76F7}" srcOrd="1" destOrd="0" presId="urn:microsoft.com/office/officeart/2005/8/layout/matrix1"/>
    <dgm:cxn modelId="{E53FA9BA-F3C9-A44C-9267-A8DA52FD72BE}" type="presParOf" srcId="{EF768E8E-7EFB-AE43-966E-D3E5AD738A12}" destId="{53EA2811-341E-2244-A55D-1814CD84B638}" srcOrd="0" destOrd="0" presId="urn:microsoft.com/office/officeart/2005/8/layout/matrix1"/>
    <dgm:cxn modelId="{0396170A-5BAF-D94C-937E-90A9C5B3EFDE}" type="presParOf" srcId="{53EA2811-341E-2244-A55D-1814CD84B638}" destId="{3E4A5754-267C-3E4D-9884-3AB9907F4170}" srcOrd="0" destOrd="0" presId="urn:microsoft.com/office/officeart/2005/8/layout/matrix1"/>
    <dgm:cxn modelId="{F2ABD7DF-AD15-1F48-A9C5-FAF6C64EDAED}" type="presParOf" srcId="{53EA2811-341E-2244-A55D-1814CD84B638}" destId="{A82698B1-2F18-D443-9F90-3F7F6B8F76F7}" srcOrd="1" destOrd="0" presId="urn:microsoft.com/office/officeart/2005/8/layout/matrix1"/>
    <dgm:cxn modelId="{12B0B1C4-3713-454F-BCD7-0802E7D67453}" type="presParOf" srcId="{53EA2811-341E-2244-A55D-1814CD84B638}" destId="{8ACD9F06-4CEE-4742-B2DC-F41D47786B77}" srcOrd="2" destOrd="0" presId="urn:microsoft.com/office/officeart/2005/8/layout/matrix1"/>
    <dgm:cxn modelId="{BA937673-4C1E-AD49-82D9-A57DC36A7A56}" type="presParOf" srcId="{53EA2811-341E-2244-A55D-1814CD84B638}" destId="{E098951B-BED5-2D48-8051-BE762CFCC426}" srcOrd="3" destOrd="0" presId="urn:microsoft.com/office/officeart/2005/8/layout/matrix1"/>
    <dgm:cxn modelId="{B51CC3CB-A5CD-F946-9948-0BEBE5AB3893}" type="presParOf" srcId="{53EA2811-341E-2244-A55D-1814CD84B638}" destId="{B21D9228-3AC1-A24D-A06B-8C1C6030EF86}" srcOrd="4" destOrd="0" presId="urn:microsoft.com/office/officeart/2005/8/layout/matrix1"/>
    <dgm:cxn modelId="{2D9022C6-4F43-4149-BD97-E2AD00EF721F}" type="presParOf" srcId="{53EA2811-341E-2244-A55D-1814CD84B638}" destId="{51CA930E-86E4-B84D-A56B-766E186DDBC1}" srcOrd="5" destOrd="0" presId="urn:microsoft.com/office/officeart/2005/8/layout/matrix1"/>
    <dgm:cxn modelId="{393692F6-1B2B-4944-88D8-9C5EECFD319F}" type="presParOf" srcId="{53EA2811-341E-2244-A55D-1814CD84B638}" destId="{D7CF08CB-1B7F-9F4A-9B38-D7A3C4669449}" srcOrd="6" destOrd="0" presId="urn:microsoft.com/office/officeart/2005/8/layout/matrix1"/>
    <dgm:cxn modelId="{5E2F94DB-F729-984F-80BC-541A5CA1D36C}" type="presParOf" srcId="{53EA2811-341E-2244-A55D-1814CD84B638}" destId="{7CFD36C4-8DB2-C24C-953D-9E1EFEBACFDA}" srcOrd="7" destOrd="0" presId="urn:microsoft.com/office/officeart/2005/8/layout/matrix1"/>
    <dgm:cxn modelId="{AEE7B42C-F147-D945-9BAA-BBD454B94401}" type="presParOf" srcId="{EF768E8E-7EFB-AE43-966E-D3E5AD738A12}" destId="{07093B96-6209-FF42-92BB-50396D04BC50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E07FF1F-53B5-C643-9442-D8C549B2EA72}" type="doc">
      <dgm:prSet loTypeId="urn:microsoft.com/office/officeart/2005/8/layout/vList2" loCatId="list" qsTypeId="urn:microsoft.com/office/officeart/2005/8/quickstyle/simple3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C98F2BE8-D246-9D46-B8FB-CC63C5D08A26}">
      <dgm:prSet/>
      <dgm:spPr/>
      <dgm:t>
        <a:bodyPr/>
        <a:lstStyle/>
        <a:p>
          <a:r>
            <a:rPr lang="en-US" smtClean="0"/>
            <a:t>National Campaigns</a:t>
          </a:r>
          <a:endParaRPr lang="en-US" dirty="0"/>
        </a:p>
      </dgm:t>
    </dgm:pt>
    <dgm:pt modelId="{020538EC-D2A2-3E4D-A2CA-DC206A094BD7}" type="parTrans" cxnId="{E5508696-912A-C643-869A-1C125B4E0308}">
      <dgm:prSet/>
      <dgm:spPr/>
      <dgm:t>
        <a:bodyPr/>
        <a:lstStyle/>
        <a:p>
          <a:endParaRPr lang="en-US"/>
        </a:p>
      </dgm:t>
    </dgm:pt>
    <dgm:pt modelId="{CE0D4F22-5EB0-8648-8A20-CCC6474DD5CE}" type="sibTrans" cxnId="{E5508696-912A-C643-869A-1C125B4E0308}">
      <dgm:prSet/>
      <dgm:spPr/>
      <dgm:t>
        <a:bodyPr/>
        <a:lstStyle/>
        <a:p>
          <a:endParaRPr lang="en-US"/>
        </a:p>
      </dgm:t>
    </dgm:pt>
    <dgm:pt modelId="{F131A8D1-1A65-DD4C-B3E6-F3DECEFE3D4C}">
      <dgm:prSet/>
      <dgm:spPr/>
      <dgm:t>
        <a:bodyPr/>
        <a:lstStyle/>
        <a:p>
          <a:r>
            <a:rPr lang="en-US" smtClean="0"/>
            <a:t>Spirits</a:t>
          </a:r>
          <a:endParaRPr lang="en-US" dirty="0"/>
        </a:p>
      </dgm:t>
    </dgm:pt>
    <dgm:pt modelId="{BA64DE89-8EFE-4144-A01C-8C4FA05E3F3B}" type="parTrans" cxnId="{DBB0645F-B8E6-4A4D-95D8-C43FAFFE6037}">
      <dgm:prSet/>
      <dgm:spPr/>
      <dgm:t>
        <a:bodyPr/>
        <a:lstStyle/>
        <a:p>
          <a:endParaRPr lang="en-US"/>
        </a:p>
      </dgm:t>
    </dgm:pt>
    <dgm:pt modelId="{1515F49F-43A0-3146-BF66-258BB8D1BD42}" type="sibTrans" cxnId="{DBB0645F-B8E6-4A4D-95D8-C43FAFFE6037}">
      <dgm:prSet/>
      <dgm:spPr/>
      <dgm:t>
        <a:bodyPr/>
        <a:lstStyle/>
        <a:p>
          <a:endParaRPr lang="en-US"/>
        </a:p>
      </dgm:t>
    </dgm:pt>
    <dgm:pt modelId="{C384CEFB-0496-2341-8C70-D37E7803D528}">
      <dgm:prSet/>
      <dgm:spPr/>
      <dgm:t>
        <a:bodyPr/>
        <a:lstStyle/>
        <a:p>
          <a:r>
            <a:rPr lang="en-US" smtClean="0"/>
            <a:t>Movie releases</a:t>
          </a:r>
          <a:endParaRPr lang="en-US" dirty="0"/>
        </a:p>
      </dgm:t>
    </dgm:pt>
    <dgm:pt modelId="{7BA5A8F9-3896-DA41-A65E-BE4168458DA5}" type="parTrans" cxnId="{B37AB248-7F74-E148-8696-3CE176445F2D}">
      <dgm:prSet/>
      <dgm:spPr/>
      <dgm:t>
        <a:bodyPr/>
        <a:lstStyle/>
        <a:p>
          <a:endParaRPr lang="en-US"/>
        </a:p>
      </dgm:t>
    </dgm:pt>
    <dgm:pt modelId="{423A498F-C448-444C-A099-F0355E05C4A4}" type="sibTrans" cxnId="{B37AB248-7F74-E148-8696-3CE176445F2D}">
      <dgm:prSet/>
      <dgm:spPr/>
      <dgm:t>
        <a:bodyPr/>
        <a:lstStyle/>
        <a:p>
          <a:endParaRPr lang="en-US"/>
        </a:p>
      </dgm:t>
    </dgm:pt>
    <dgm:pt modelId="{F4C80458-2B26-5E48-9395-8891B65BB71F}">
      <dgm:prSet/>
      <dgm:spPr/>
      <dgm:t>
        <a:bodyPr/>
        <a:lstStyle/>
        <a:p>
          <a:r>
            <a:rPr lang="en-US" smtClean="0"/>
            <a:t>Product introductions</a:t>
          </a:r>
          <a:endParaRPr lang="en-US" dirty="0"/>
        </a:p>
      </dgm:t>
    </dgm:pt>
    <dgm:pt modelId="{A43813F4-7394-EA46-BA2E-E0F4136320A4}" type="parTrans" cxnId="{59907D42-E781-9142-A2D3-F32F971725D8}">
      <dgm:prSet/>
      <dgm:spPr/>
      <dgm:t>
        <a:bodyPr/>
        <a:lstStyle/>
        <a:p>
          <a:endParaRPr lang="en-US"/>
        </a:p>
      </dgm:t>
    </dgm:pt>
    <dgm:pt modelId="{6974B9DF-9536-5944-8120-43927751BE76}" type="sibTrans" cxnId="{59907D42-E781-9142-A2D3-F32F971725D8}">
      <dgm:prSet/>
      <dgm:spPr/>
      <dgm:t>
        <a:bodyPr/>
        <a:lstStyle/>
        <a:p>
          <a:endParaRPr lang="en-US"/>
        </a:p>
      </dgm:t>
    </dgm:pt>
    <dgm:pt modelId="{51D796F3-B904-5642-80B7-2CFC3CF4BC69}">
      <dgm:prSet/>
      <dgm:spPr/>
      <dgm:t>
        <a:bodyPr/>
        <a:lstStyle/>
        <a:p>
          <a:r>
            <a:rPr lang="en-US" dirty="0" smtClean="0"/>
            <a:t>Single Event </a:t>
          </a:r>
          <a:endParaRPr lang="en-US" dirty="0"/>
        </a:p>
      </dgm:t>
    </dgm:pt>
    <dgm:pt modelId="{82BE046A-0B24-3448-8CB2-0283C8A814B4}" type="parTrans" cxnId="{099E16E1-DD1C-A84E-B736-4FB80C37255F}">
      <dgm:prSet/>
      <dgm:spPr/>
      <dgm:t>
        <a:bodyPr/>
        <a:lstStyle/>
        <a:p>
          <a:endParaRPr lang="en-US"/>
        </a:p>
      </dgm:t>
    </dgm:pt>
    <dgm:pt modelId="{51F777E5-B3A0-094C-85EA-3829A129B2FF}" type="sibTrans" cxnId="{099E16E1-DD1C-A84E-B736-4FB80C37255F}">
      <dgm:prSet/>
      <dgm:spPr/>
      <dgm:t>
        <a:bodyPr/>
        <a:lstStyle/>
        <a:p>
          <a:endParaRPr lang="en-US"/>
        </a:p>
      </dgm:t>
    </dgm:pt>
    <dgm:pt modelId="{83A57A8E-9D03-F64A-B4F3-99DBCF794581}">
      <dgm:prSet/>
      <dgm:spPr/>
      <dgm:t>
        <a:bodyPr/>
        <a:lstStyle/>
        <a:p>
          <a:r>
            <a:rPr lang="en-US" smtClean="0"/>
            <a:t>Sponsorships for limited period of time</a:t>
          </a:r>
          <a:endParaRPr lang="en-US" dirty="0"/>
        </a:p>
      </dgm:t>
    </dgm:pt>
    <dgm:pt modelId="{21D3A651-271F-1B42-8723-65B22CBD187A}" type="parTrans" cxnId="{D56EC0D8-B4E8-744D-9376-298C475408AE}">
      <dgm:prSet/>
      <dgm:spPr/>
      <dgm:t>
        <a:bodyPr/>
        <a:lstStyle/>
        <a:p>
          <a:endParaRPr lang="en-US"/>
        </a:p>
      </dgm:t>
    </dgm:pt>
    <dgm:pt modelId="{50302DD7-64FC-2647-A1E4-C20FE089A183}" type="sibTrans" cxnId="{D56EC0D8-B4E8-744D-9376-298C475408AE}">
      <dgm:prSet/>
      <dgm:spPr/>
      <dgm:t>
        <a:bodyPr/>
        <a:lstStyle/>
        <a:p>
          <a:endParaRPr lang="en-US"/>
        </a:p>
      </dgm:t>
    </dgm:pt>
    <dgm:pt modelId="{DFEFCE83-3F2E-8D40-AFAF-C7BB6682693A}">
      <dgm:prSet/>
      <dgm:spPr/>
      <dgm:t>
        <a:bodyPr/>
        <a:lstStyle/>
        <a:p>
          <a:r>
            <a:rPr lang="en-US" dirty="0" smtClean="0"/>
            <a:t>Examples: Charmin, Duracell, Tide, Bounty</a:t>
          </a:r>
          <a:endParaRPr lang="en-US" dirty="0"/>
        </a:p>
      </dgm:t>
    </dgm:pt>
    <dgm:pt modelId="{43C9F54E-CF24-6C4F-BAC1-F603A44FE834}" type="parTrans" cxnId="{D9DDCDB9-CE92-1A4B-A0F0-1A826765F713}">
      <dgm:prSet/>
      <dgm:spPr/>
      <dgm:t>
        <a:bodyPr/>
        <a:lstStyle/>
        <a:p>
          <a:endParaRPr lang="en-US"/>
        </a:p>
      </dgm:t>
    </dgm:pt>
    <dgm:pt modelId="{754840C9-6E87-8D44-BB12-95B5607A33FA}" type="sibTrans" cxnId="{D9DDCDB9-CE92-1A4B-A0F0-1A826765F713}">
      <dgm:prSet/>
      <dgm:spPr/>
      <dgm:t>
        <a:bodyPr/>
        <a:lstStyle/>
        <a:p>
          <a:endParaRPr lang="en-US"/>
        </a:p>
      </dgm:t>
    </dgm:pt>
    <dgm:pt modelId="{0088E6F4-2938-444A-8019-90E1BF8A2D52}">
      <dgm:prSet/>
      <dgm:spPr/>
      <dgm:t>
        <a:bodyPr/>
        <a:lstStyle/>
        <a:p>
          <a:r>
            <a:rPr lang="en-US" smtClean="0"/>
            <a:t>Event Centers</a:t>
          </a:r>
          <a:endParaRPr lang="en-US" dirty="0"/>
        </a:p>
      </dgm:t>
    </dgm:pt>
    <dgm:pt modelId="{40794E67-560E-8543-AD1E-B89F452AD21A}" type="parTrans" cxnId="{B9FDFA89-BA0C-024F-9034-F78B51F6876F}">
      <dgm:prSet/>
      <dgm:spPr/>
      <dgm:t>
        <a:bodyPr/>
        <a:lstStyle/>
        <a:p>
          <a:endParaRPr lang="en-US"/>
        </a:p>
      </dgm:t>
    </dgm:pt>
    <dgm:pt modelId="{746D8C00-CA11-6A42-85FC-053F68B2D75F}" type="sibTrans" cxnId="{B9FDFA89-BA0C-024F-9034-F78B51F6876F}">
      <dgm:prSet/>
      <dgm:spPr/>
      <dgm:t>
        <a:bodyPr/>
        <a:lstStyle/>
        <a:p>
          <a:endParaRPr lang="en-US"/>
        </a:p>
      </dgm:t>
    </dgm:pt>
    <dgm:pt modelId="{175BFE1D-B339-8C4E-BE8C-71ED146296E7}">
      <dgm:prSet/>
      <dgm:spPr/>
      <dgm:t>
        <a:bodyPr/>
        <a:lstStyle/>
        <a:p>
          <a:r>
            <a:rPr lang="en-US" smtClean="0"/>
            <a:t>Hotels</a:t>
          </a:r>
          <a:endParaRPr lang="en-US" dirty="0"/>
        </a:p>
      </dgm:t>
    </dgm:pt>
    <dgm:pt modelId="{032680E7-AAC2-9E49-A326-9FAA50219D3D}" type="parTrans" cxnId="{4C0F794A-944D-584F-803E-E07DD5590161}">
      <dgm:prSet/>
      <dgm:spPr/>
      <dgm:t>
        <a:bodyPr/>
        <a:lstStyle/>
        <a:p>
          <a:endParaRPr lang="en-US"/>
        </a:p>
      </dgm:t>
    </dgm:pt>
    <dgm:pt modelId="{8240A797-50F9-5A4F-8517-EE4B0D8BA5F7}" type="sibTrans" cxnId="{4C0F794A-944D-584F-803E-E07DD5590161}">
      <dgm:prSet/>
      <dgm:spPr/>
      <dgm:t>
        <a:bodyPr/>
        <a:lstStyle/>
        <a:p>
          <a:endParaRPr lang="en-US"/>
        </a:p>
      </dgm:t>
    </dgm:pt>
    <dgm:pt modelId="{E5A6F3EF-A6A3-864C-85C2-A6FDEF6057AE}">
      <dgm:prSet/>
      <dgm:spPr/>
      <dgm:t>
        <a:bodyPr/>
        <a:lstStyle/>
        <a:p>
          <a:r>
            <a:rPr lang="en-US" smtClean="0"/>
            <a:t>Convention centers</a:t>
          </a:r>
          <a:endParaRPr lang="en-US" dirty="0"/>
        </a:p>
      </dgm:t>
    </dgm:pt>
    <dgm:pt modelId="{FA1D9C08-9188-874F-B6B7-960C7059B0B3}" type="parTrans" cxnId="{7E61DBA4-EC55-DE4F-9982-0F083CD88613}">
      <dgm:prSet/>
      <dgm:spPr/>
      <dgm:t>
        <a:bodyPr/>
        <a:lstStyle/>
        <a:p>
          <a:endParaRPr lang="en-US"/>
        </a:p>
      </dgm:t>
    </dgm:pt>
    <dgm:pt modelId="{5564017B-CB11-434E-86F8-16ADF084CEB0}" type="sibTrans" cxnId="{7E61DBA4-EC55-DE4F-9982-0F083CD88613}">
      <dgm:prSet/>
      <dgm:spPr/>
      <dgm:t>
        <a:bodyPr/>
        <a:lstStyle/>
        <a:p>
          <a:endParaRPr lang="en-US"/>
        </a:p>
      </dgm:t>
    </dgm:pt>
    <dgm:pt modelId="{8101EE19-8809-7D47-AF26-B6B356B7DBFB}">
      <dgm:prSet/>
      <dgm:spPr/>
      <dgm:t>
        <a:bodyPr/>
        <a:lstStyle/>
        <a:p>
          <a:r>
            <a:rPr lang="en-US" dirty="0" smtClean="0"/>
            <a:t>Event locations</a:t>
          </a:r>
          <a:endParaRPr lang="en-US" dirty="0"/>
        </a:p>
      </dgm:t>
    </dgm:pt>
    <dgm:pt modelId="{35EF6A6B-2005-FD42-8001-45D3C6F1E046}" type="parTrans" cxnId="{11948C37-2AD2-F145-8E2F-5F4C24A4D2D4}">
      <dgm:prSet/>
      <dgm:spPr/>
      <dgm:t>
        <a:bodyPr/>
        <a:lstStyle/>
        <a:p>
          <a:endParaRPr lang="en-US"/>
        </a:p>
      </dgm:t>
    </dgm:pt>
    <dgm:pt modelId="{FF18D2F9-55ED-D546-9DC5-5524002C87E0}" type="sibTrans" cxnId="{11948C37-2AD2-F145-8E2F-5F4C24A4D2D4}">
      <dgm:prSet/>
      <dgm:spPr/>
      <dgm:t>
        <a:bodyPr/>
        <a:lstStyle/>
        <a:p>
          <a:endParaRPr lang="en-US"/>
        </a:p>
      </dgm:t>
    </dgm:pt>
    <dgm:pt modelId="{942EAE11-0C05-984F-AEB1-E9D1F287EEB9}" type="pres">
      <dgm:prSet presAssocID="{FE07FF1F-53B5-C643-9442-D8C549B2EA72}" presName="linear" presStyleCnt="0">
        <dgm:presLayoutVars>
          <dgm:animLvl val="lvl"/>
          <dgm:resizeHandles val="exact"/>
        </dgm:presLayoutVars>
      </dgm:prSet>
      <dgm:spPr/>
    </dgm:pt>
    <dgm:pt modelId="{3DF73703-1018-394C-AB2A-044786438DED}" type="pres">
      <dgm:prSet presAssocID="{C98F2BE8-D246-9D46-B8FB-CC63C5D08A26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26900C29-53F1-A248-A0C6-911213364165}" type="pres">
      <dgm:prSet presAssocID="{C98F2BE8-D246-9D46-B8FB-CC63C5D08A26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4B318C-78CE-7541-BC55-0F0C51017BC0}" type="pres">
      <dgm:prSet presAssocID="{51D796F3-B904-5642-80B7-2CFC3CF4BC69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4D62EC-451F-5D40-8F6C-7C059958D826}" type="pres">
      <dgm:prSet presAssocID="{51D796F3-B904-5642-80B7-2CFC3CF4BC69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8CF9059-CD6E-3F4C-B8D2-20A8A785CD25}" type="pres">
      <dgm:prSet presAssocID="{0088E6F4-2938-444A-8019-90E1BF8A2D52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B7C7942F-8C94-F847-9C19-9DFAAF0A4F6A}" type="pres">
      <dgm:prSet presAssocID="{0088E6F4-2938-444A-8019-90E1BF8A2D52}" presName="childText" presStyleLbl="revTx" presStyleIdx="2" presStyleCnt="3">
        <dgm:presLayoutVars>
          <dgm:bulletEnabled val="1"/>
        </dgm:presLayoutVars>
      </dgm:prSet>
      <dgm:spPr/>
    </dgm:pt>
  </dgm:ptLst>
  <dgm:cxnLst>
    <dgm:cxn modelId="{9D4B6D19-2159-E94F-B174-AF8DFA421EB1}" type="presOf" srcId="{F4C80458-2B26-5E48-9395-8891B65BB71F}" destId="{26900C29-53F1-A248-A0C6-911213364165}" srcOrd="0" destOrd="2" presId="urn:microsoft.com/office/officeart/2005/8/layout/vList2"/>
    <dgm:cxn modelId="{DAC5F6B6-2EC2-224F-BBE4-65E9D47C167D}" type="presOf" srcId="{C98F2BE8-D246-9D46-B8FB-CC63C5D08A26}" destId="{3DF73703-1018-394C-AB2A-044786438DED}" srcOrd="0" destOrd="0" presId="urn:microsoft.com/office/officeart/2005/8/layout/vList2"/>
    <dgm:cxn modelId="{4C0F794A-944D-584F-803E-E07DD5590161}" srcId="{0088E6F4-2938-444A-8019-90E1BF8A2D52}" destId="{175BFE1D-B339-8C4E-BE8C-71ED146296E7}" srcOrd="0" destOrd="0" parTransId="{032680E7-AAC2-9E49-A326-9FAA50219D3D}" sibTransId="{8240A797-50F9-5A4F-8517-EE4B0D8BA5F7}"/>
    <dgm:cxn modelId="{11948C37-2AD2-F145-8E2F-5F4C24A4D2D4}" srcId="{0088E6F4-2938-444A-8019-90E1BF8A2D52}" destId="{8101EE19-8809-7D47-AF26-B6B356B7DBFB}" srcOrd="2" destOrd="0" parTransId="{35EF6A6B-2005-FD42-8001-45D3C6F1E046}" sibTransId="{FF18D2F9-55ED-D546-9DC5-5524002C87E0}"/>
    <dgm:cxn modelId="{D56EC0D8-B4E8-744D-9376-298C475408AE}" srcId="{51D796F3-B904-5642-80B7-2CFC3CF4BC69}" destId="{83A57A8E-9D03-F64A-B4F3-99DBCF794581}" srcOrd="0" destOrd="0" parTransId="{21D3A651-271F-1B42-8723-65B22CBD187A}" sibTransId="{50302DD7-64FC-2647-A1E4-C20FE089A183}"/>
    <dgm:cxn modelId="{6B7B158E-0759-0B48-9A31-07772BAF2C8D}" type="presOf" srcId="{FE07FF1F-53B5-C643-9442-D8C549B2EA72}" destId="{942EAE11-0C05-984F-AEB1-E9D1F287EEB9}" srcOrd="0" destOrd="0" presId="urn:microsoft.com/office/officeart/2005/8/layout/vList2"/>
    <dgm:cxn modelId="{7F4CDE99-C48A-6B42-A1FA-030AE3B01D43}" type="presOf" srcId="{E5A6F3EF-A6A3-864C-85C2-A6FDEF6057AE}" destId="{B7C7942F-8C94-F847-9C19-9DFAAF0A4F6A}" srcOrd="0" destOrd="1" presId="urn:microsoft.com/office/officeart/2005/8/layout/vList2"/>
    <dgm:cxn modelId="{D9DDCDB9-CE92-1A4B-A0F0-1A826765F713}" srcId="{51D796F3-B904-5642-80B7-2CFC3CF4BC69}" destId="{DFEFCE83-3F2E-8D40-AFAF-C7BB6682693A}" srcOrd="1" destOrd="0" parTransId="{43C9F54E-CF24-6C4F-BAC1-F603A44FE834}" sibTransId="{754840C9-6E87-8D44-BB12-95B5607A33FA}"/>
    <dgm:cxn modelId="{59907D42-E781-9142-A2D3-F32F971725D8}" srcId="{C98F2BE8-D246-9D46-B8FB-CC63C5D08A26}" destId="{F4C80458-2B26-5E48-9395-8891B65BB71F}" srcOrd="2" destOrd="0" parTransId="{A43813F4-7394-EA46-BA2E-E0F4136320A4}" sibTransId="{6974B9DF-9536-5944-8120-43927751BE76}"/>
    <dgm:cxn modelId="{B9FDFA89-BA0C-024F-9034-F78B51F6876F}" srcId="{FE07FF1F-53B5-C643-9442-D8C549B2EA72}" destId="{0088E6F4-2938-444A-8019-90E1BF8A2D52}" srcOrd="2" destOrd="0" parTransId="{40794E67-560E-8543-AD1E-B89F452AD21A}" sibTransId="{746D8C00-CA11-6A42-85FC-053F68B2D75F}"/>
    <dgm:cxn modelId="{099E16E1-DD1C-A84E-B736-4FB80C37255F}" srcId="{FE07FF1F-53B5-C643-9442-D8C549B2EA72}" destId="{51D796F3-B904-5642-80B7-2CFC3CF4BC69}" srcOrd="1" destOrd="0" parTransId="{82BE046A-0B24-3448-8CB2-0283C8A814B4}" sibTransId="{51F777E5-B3A0-094C-85EA-3829A129B2FF}"/>
    <dgm:cxn modelId="{7E61DBA4-EC55-DE4F-9982-0F083CD88613}" srcId="{0088E6F4-2938-444A-8019-90E1BF8A2D52}" destId="{E5A6F3EF-A6A3-864C-85C2-A6FDEF6057AE}" srcOrd="1" destOrd="0" parTransId="{FA1D9C08-9188-874F-B6B7-960C7059B0B3}" sibTransId="{5564017B-CB11-434E-86F8-16ADF084CEB0}"/>
    <dgm:cxn modelId="{B37AB248-7F74-E148-8696-3CE176445F2D}" srcId="{C98F2BE8-D246-9D46-B8FB-CC63C5D08A26}" destId="{C384CEFB-0496-2341-8C70-D37E7803D528}" srcOrd="1" destOrd="0" parTransId="{7BA5A8F9-3896-DA41-A65E-BE4168458DA5}" sibTransId="{423A498F-C448-444C-A099-F0355E05C4A4}"/>
    <dgm:cxn modelId="{CB96A530-8279-1F45-A2E4-357CBB43A0C6}" type="presOf" srcId="{C384CEFB-0496-2341-8C70-D37E7803D528}" destId="{26900C29-53F1-A248-A0C6-911213364165}" srcOrd="0" destOrd="1" presId="urn:microsoft.com/office/officeart/2005/8/layout/vList2"/>
    <dgm:cxn modelId="{2991E3D7-02BB-0A48-9110-AA284C08BD98}" type="presOf" srcId="{DFEFCE83-3F2E-8D40-AFAF-C7BB6682693A}" destId="{A94D62EC-451F-5D40-8F6C-7C059958D826}" srcOrd="0" destOrd="1" presId="urn:microsoft.com/office/officeart/2005/8/layout/vList2"/>
    <dgm:cxn modelId="{B56B7945-787D-7646-8C1B-1DD649FDC167}" type="presOf" srcId="{8101EE19-8809-7D47-AF26-B6B356B7DBFB}" destId="{B7C7942F-8C94-F847-9C19-9DFAAF0A4F6A}" srcOrd="0" destOrd="2" presId="urn:microsoft.com/office/officeart/2005/8/layout/vList2"/>
    <dgm:cxn modelId="{6F8DB019-F10F-3643-8B2C-FC4C5D6B9529}" type="presOf" srcId="{F131A8D1-1A65-DD4C-B3E6-F3DECEFE3D4C}" destId="{26900C29-53F1-A248-A0C6-911213364165}" srcOrd="0" destOrd="0" presId="urn:microsoft.com/office/officeart/2005/8/layout/vList2"/>
    <dgm:cxn modelId="{D6E140ED-3B80-F94D-8FB6-D2DCF4CCEC4F}" type="presOf" srcId="{83A57A8E-9D03-F64A-B4F3-99DBCF794581}" destId="{A94D62EC-451F-5D40-8F6C-7C059958D826}" srcOrd="0" destOrd="0" presId="urn:microsoft.com/office/officeart/2005/8/layout/vList2"/>
    <dgm:cxn modelId="{DBB0645F-B8E6-4A4D-95D8-C43FAFFE6037}" srcId="{C98F2BE8-D246-9D46-B8FB-CC63C5D08A26}" destId="{F131A8D1-1A65-DD4C-B3E6-F3DECEFE3D4C}" srcOrd="0" destOrd="0" parTransId="{BA64DE89-8EFE-4144-A01C-8C4FA05E3F3B}" sibTransId="{1515F49F-43A0-3146-BF66-258BB8D1BD42}"/>
    <dgm:cxn modelId="{2C76298D-4B0A-2A41-97B3-CBD937120A45}" type="presOf" srcId="{175BFE1D-B339-8C4E-BE8C-71ED146296E7}" destId="{B7C7942F-8C94-F847-9C19-9DFAAF0A4F6A}" srcOrd="0" destOrd="0" presId="urn:microsoft.com/office/officeart/2005/8/layout/vList2"/>
    <dgm:cxn modelId="{2B525026-159F-4348-847D-80B29FD921E2}" type="presOf" srcId="{51D796F3-B904-5642-80B7-2CFC3CF4BC69}" destId="{9F4B318C-78CE-7541-BC55-0F0C51017BC0}" srcOrd="0" destOrd="0" presId="urn:microsoft.com/office/officeart/2005/8/layout/vList2"/>
    <dgm:cxn modelId="{759E724D-BB04-1145-AE0B-6300E7B4D9E2}" type="presOf" srcId="{0088E6F4-2938-444A-8019-90E1BF8A2D52}" destId="{88CF9059-CD6E-3F4C-B8D2-20A8A785CD25}" srcOrd="0" destOrd="0" presId="urn:microsoft.com/office/officeart/2005/8/layout/vList2"/>
    <dgm:cxn modelId="{E5508696-912A-C643-869A-1C125B4E0308}" srcId="{FE07FF1F-53B5-C643-9442-D8C549B2EA72}" destId="{C98F2BE8-D246-9D46-B8FB-CC63C5D08A26}" srcOrd="0" destOrd="0" parTransId="{020538EC-D2A2-3E4D-A2CA-DC206A094BD7}" sibTransId="{CE0D4F22-5EB0-8648-8A20-CCC6474DD5CE}"/>
    <dgm:cxn modelId="{E7817535-B872-384F-BEB7-7E2DC6E75055}" type="presParOf" srcId="{942EAE11-0C05-984F-AEB1-E9D1F287EEB9}" destId="{3DF73703-1018-394C-AB2A-044786438DED}" srcOrd="0" destOrd="0" presId="urn:microsoft.com/office/officeart/2005/8/layout/vList2"/>
    <dgm:cxn modelId="{0635D2D7-769F-E940-B767-B0C0D3CD1E9A}" type="presParOf" srcId="{942EAE11-0C05-984F-AEB1-E9D1F287EEB9}" destId="{26900C29-53F1-A248-A0C6-911213364165}" srcOrd="1" destOrd="0" presId="urn:microsoft.com/office/officeart/2005/8/layout/vList2"/>
    <dgm:cxn modelId="{4A35C031-1ACE-E746-8154-4EB084779CDB}" type="presParOf" srcId="{942EAE11-0C05-984F-AEB1-E9D1F287EEB9}" destId="{9F4B318C-78CE-7541-BC55-0F0C51017BC0}" srcOrd="2" destOrd="0" presId="urn:microsoft.com/office/officeart/2005/8/layout/vList2"/>
    <dgm:cxn modelId="{FA92BC24-2936-EB4D-9B1A-56ED29C48BB1}" type="presParOf" srcId="{942EAE11-0C05-984F-AEB1-E9D1F287EEB9}" destId="{A94D62EC-451F-5D40-8F6C-7C059958D826}" srcOrd="3" destOrd="0" presId="urn:microsoft.com/office/officeart/2005/8/layout/vList2"/>
    <dgm:cxn modelId="{D7D55E12-AE63-5F4C-B64B-85C821AD8A56}" type="presParOf" srcId="{942EAE11-0C05-984F-AEB1-E9D1F287EEB9}" destId="{88CF9059-CD6E-3F4C-B8D2-20A8A785CD25}" srcOrd="4" destOrd="0" presId="urn:microsoft.com/office/officeart/2005/8/layout/vList2"/>
    <dgm:cxn modelId="{3B9520FC-E621-1F42-803C-94587E71493C}" type="presParOf" srcId="{942EAE11-0C05-984F-AEB1-E9D1F287EEB9}" destId="{B7C7942F-8C94-F847-9C19-9DFAAF0A4F6A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FC9FE821-8906-BC40-8051-5E5A155E9604}" type="doc">
      <dgm:prSet loTypeId="urn:microsoft.com/office/officeart/2005/8/layout/hList1" loCatId="list" qsTypeId="urn:microsoft.com/office/officeart/2005/8/quickstyle/simple3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FBA0DD95-175E-474C-BBF8-DF3AF220958C}">
      <dgm:prSet phldrT="[Text]"/>
      <dgm:spPr/>
      <dgm:t>
        <a:bodyPr/>
        <a:lstStyle/>
        <a:p>
          <a:r>
            <a:rPr lang="en-US" b="1" dirty="0" smtClean="0">
              <a:ea typeface="+mn-ea"/>
              <a:cs typeface="+mn-cs"/>
            </a:rPr>
            <a:t>Completely Automated</a:t>
          </a:r>
          <a:endParaRPr lang="en-US" b="1" dirty="0"/>
        </a:p>
      </dgm:t>
    </dgm:pt>
    <dgm:pt modelId="{4062C79F-13E0-4045-8628-32AE49CEFD95}" type="parTrans" cxnId="{A3A060F7-0E50-7642-B0D6-FB0A4A127896}">
      <dgm:prSet/>
      <dgm:spPr/>
      <dgm:t>
        <a:bodyPr/>
        <a:lstStyle/>
        <a:p>
          <a:endParaRPr lang="en-US"/>
        </a:p>
      </dgm:t>
    </dgm:pt>
    <dgm:pt modelId="{C4C3AFF3-8AC1-9843-B37D-A034CA515F85}" type="sibTrans" cxnId="{A3A060F7-0E50-7642-B0D6-FB0A4A127896}">
      <dgm:prSet/>
      <dgm:spPr/>
      <dgm:t>
        <a:bodyPr/>
        <a:lstStyle/>
        <a:p>
          <a:endParaRPr lang="en-US"/>
        </a:p>
      </dgm:t>
    </dgm:pt>
    <dgm:pt modelId="{CE02384A-20E7-1947-9B6F-308AA228C0EF}">
      <dgm:prSet/>
      <dgm:spPr/>
      <dgm:t>
        <a:bodyPr/>
        <a:lstStyle/>
        <a:p>
          <a:r>
            <a:rPr lang="en-US" dirty="0" smtClean="0"/>
            <a:t>No trained labor or support staff needed</a:t>
          </a:r>
          <a:endParaRPr lang="en-US" dirty="0"/>
        </a:p>
      </dgm:t>
    </dgm:pt>
    <dgm:pt modelId="{D6247558-EA6D-4E41-A3B9-BDB27F84C747}" type="parTrans" cxnId="{C145B003-AE47-484A-B3A8-6957EFC0B706}">
      <dgm:prSet/>
      <dgm:spPr/>
      <dgm:t>
        <a:bodyPr/>
        <a:lstStyle/>
        <a:p>
          <a:endParaRPr lang="en-US"/>
        </a:p>
      </dgm:t>
    </dgm:pt>
    <dgm:pt modelId="{2E8681D9-2A99-2842-BF09-A1E81F35F029}" type="sibTrans" cxnId="{C145B003-AE47-484A-B3A8-6957EFC0B706}">
      <dgm:prSet/>
      <dgm:spPr/>
      <dgm:t>
        <a:bodyPr/>
        <a:lstStyle/>
        <a:p>
          <a:endParaRPr lang="en-US"/>
        </a:p>
      </dgm:t>
    </dgm:pt>
    <dgm:pt modelId="{140C626A-83E9-DD42-99E3-7F7205B4E556}">
      <dgm:prSet/>
      <dgm:spPr/>
      <dgm:t>
        <a:bodyPr/>
        <a:lstStyle/>
        <a:p>
          <a:r>
            <a:rPr lang="en-US" b="1" dirty="0" smtClean="0">
              <a:ea typeface="+mn-ea"/>
              <a:cs typeface="+mn-cs"/>
            </a:rPr>
            <a:t>Onsite Printing</a:t>
          </a:r>
          <a:endParaRPr lang="en-US" b="1" dirty="0">
            <a:ea typeface="+mn-ea"/>
            <a:cs typeface="+mn-cs"/>
          </a:endParaRPr>
        </a:p>
      </dgm:t>
    </dgm:pt>
    <dgm:pt modelId="{7377C4A2-3797-3E48-9D3E-840A53E04CED}" type="parTrans" cxnId="{23E9EE69-310A-4341-A098-5CDE9D85C411}">
      <dgm:prSet/>
      <dgm:spPr/>
      <dgm:t>
        <a:bodyPr/>
        <a:lstStyle/>
        <a:p>
          <a:endParaRPr lang="en-US"/>
        </a:p>
      </dgm:t>
    </dgm:pt>
    <dgm:pt modelId="{C71A9E73-6AEE-7144-8561-F524EF8609AE}" type="sibTrans" cxnId="{23E9EE69-310A-4341-A098-5CDE9D85C411}">
      <dgm:prSet/>
      <dgm:spPr/>
      <dgm:t>
        <a:bodyPr/>
        <a:lstStyle/>
        <a:p>
          <a:endParaRPr lang="en-US"/>
        </a:p>
      </dgm:t>
    </dgm:pt>
    <dgm:pt modelId="{70F5E48B-E437-C048-B5D4-ED028712B198}">
      <dgm:prSet/>
      <dgm:spPr/>
      <dgm:t>
        <a:bodyPr/>
        <a:lstStyle/>
        <a:p>
          <a:r>
            <a:rPr lang="en-US" dirty="0" smtClean="0"/>
            <a:t>High volume delivery of branded photo</a:t>
          </a:r>
          <a:endParaRPr lang="en-US" dirty="0"/>
        </a:p>
      </dgm:t>
    </dgm:pt>
    <dgm:pt modelId="{753C4D44-96D7-8E46-B2CD-82715296D30C}" type="parTrans" cxnId="{10DFEEA0-391E-5E41-99D7-49FE2E2E8233}">
      <dgm:prSet/>
      <dgm:spPr/>
      <dgm:t>
        <a:bodyPr/>
        <a:lstStyle/>
        <a:p>
          <a:endParaRPr lang="en-US"/>
        </a:p>
      </dgm:t>
    </dgm:pt>
    <dgm:pt modelId="{9E3CEB11-2C67-7D4F-A7A3-3205EFA7933A}" type="sibTrans" cxnId="{10DFEEA0-391E-5E41-99D7-49FE2E2E8233}">
      <dgm:prSet/>
      <dgm:spPr/>
      <dgm:t>
        <a:bodyPr/>
        <a:lstStyle/>
        <a:p>
          <a:endParaRPr lang="en-US"/>
        </a:p>
      </dgm:t>
    </dgm:pt>
    <dgm:pt modelId="{3FA32501-859C-CD41-8C48-6813C8F8DCB0}">
      <dgm:prSet/>
      <dgm:spPr/>
      <dgm:t>
        <a:bodyPr/>
        <a:lstStyle/>
        <a:p>
          <a:r>
            <a:rPr lang="en-US" b="1" dirty="0" smtClean="0">
              <a:ea typeface="+mn-ea"/>
              <a:cs typeface="+mn-cs"/>
            </a:rPr>
            <a:t>Auto Upload to the Internet</a:t>
          </a:r>
          <a:endParaRPr lang="en-US" b="1" dirty="0">
            <a:ea typeface="+mn-ea"/>
            <a:cs typeface="+mn-cs"/>
          </a:endParaRPr>
        </a:p>
      </dgm:t>
    </dgm:pt>
    <dgm:pt modelId="{CB256DB7-E4E7-0144-8F62-FAE8C9658EA2}" type="parTrans" cxnId="{8D7AE306-3EC0-9043-8E67-3AD9B1BD2AF8}">
      <dgm:prSet/>
      <dgm:spPr/>
      <dgm:t>
        <a:bodyPr/>
        <a:lstStyle/>
        <a:p>
          <a:endParaRPr lang="en-US"/>
        </a:p>
      </dgm:t>
    </dgm:pt>
    <dgm:pt modelId="{A2070832-5044-9341-90E0-FDA85C079EFB}" type="sibTrans" cxnId="{8D7AE306-3EC0-9043-8E67-3AD9B1BD2AF8}">
      <dgm:prSet/>
      <dgm:spPr/>
      <dgm:t>
        <a:bodyPr/>
        <a:lstStyle/>
        <a:p>
          <a:endParaRPr lang="en-US"/>
        </a:p>
      </dgm:t>
    </dgm:pt>
    <dgm:pt modelId="{DE5DE9B3-8D0D-6C4B-B0CD-22B06D5B08ED}">
      <dgm:prSet/>
      <dgm:spPr/>
      <dgm:t>
        <a:bodyPr/>
        <a:lstStyle/>
        <a:p>
          <a:r>
            <a:rPr lang="en-US" dirty="0" smtClean="0"/>
            <a:t>Can be shared and use tracked</a:t>
          </a:r>
          <a:endParaRPr lang="en-US" dirty="0"/>
        </a:p>
      </dgm:t>
    </dgm:pt>
    <dgm:pt modelId="{DCD5366B-EB6F-C948-892E-808A2E9BDE07}" type="parTrans" cxnId="{098C23DD-8997-9041-AC0A-31C91EB127A0}">
      <dgm:prSet/>
      <dgm:spPr/>
      <dgm:t>
        <a:bodyPr/>
        <a:lstStyle/>
        <a:p>
          <a:endParaRPr lang="en-US"/>
        </a:p>
      </dgm:t>
    </dgm:pt>
    <dgm:pt modelId="{C2E85BCA-AA00-A34A-B96D-C92F11FCD6CA}" type="sibTrans" cxnId="{098C23DD-8997-9041-AC0A-31C91EB127A0}">
      <dgm:prSet/>
      <dgm:spPr/>
      <dgm:t>
        <a:bodyPr/>
        <a:lstStyle/>
        <a:p>
          <a:endParaRPr lang="en-US"/>
        </a:p>
      </dgm:t>
    </dgm:pt>
    <dgm:pt modelId="{7C7C9AED-4625-1946-AEF4-823F81783BE5}">
      <dgm:prSet/>
      <dgm:spPr/>
      <dgm:t>
        <a:bodyPr/>
        <a:lstStyle/>
        <a:p>
          <a:r>
            <a:rPr lang="en-US" b="1" dirty="0" smtClean="0">
              <a:ea typeface="+mn-ea"/>
              <a:cs typeface="+mn-cs"/>
            </a:rPr>
            <a:t>No Upfront Capital Expenditure</a:t>
          </a:r>
          <a:endParaRPr lang="en-US" b="1" dirty="0">
            <a:ea typeface="+mn-ea"/>
            <a:cs typeface="+mn-cs"/>
          </a:endParaRPr>
        </a:p>
      </dgm:t>
    </dgm:pt>
    <dgm:pt modelId="{37870224-949B-8045-8CF8-729487128895}" type="parTrans" cxnId="{D4F38127-BF30-6F48-8BC9-090859D0EA54}">
      <dgm:prSet/>
      <dgm:spPr/>
      <dgm:t>
        <a:bodyPr/>
        <a:lstStyle/>
        <a:p>
          <a:endParaRPr lang="en-US"/>
        </a:p>
      </dgm:t>
    </dgm:pt>
    <dgm:pt modelId="{EA25774F-E5EE-7145-B44C-9F0398BE97EF}" type="sibTrans" cxnId="{D4F38127-BF30-6F48-8BC9-090859D0EA54}">
      <dgm:prSet/>
      <dgm:spPr/>
      <dgm:t>
        <a:bodyPr/>
        <a:lstStyle/>
        <a:p>
          <a:endParaRPr lang="en-US"/>
        </a:p>
      </dgm:t>
    </dgm:pt>
    <dgm:pt modelId="{06E88B80-A29D-214F-ADDB-78334FF6DFC0}">
      <dgm:prSet/>
      <dgm:spPr/>
      <dgm:t>
        <a:bodyPr/>
        <a:lstStyle/>
        <a:p>
          <a:r>
            <a:rPr lang="en-US" dirty="0" smtClean="0"/>
            <a:t>Easy to get started</a:t>
          </a:r>
          <a:endParaRPr lang="en-US" dirty="0"/>
        </a:p>
      </dgm:t>
    </dgm:pt>
    <dgm:pt modelId="{84EA9CDD-FE32-5349-8135-A06AAD392150}" type="parTrans" cxnId="{A4066D53-207A-4843-A95A-3B26A9680DBA}">
      <dgm:prSet/>
      <dgm:spPr/>
      <dgm:t>
        <a:bodyPr/>
        <a:lstStyle/>
        <a:p>
          <a:endParaRPr lang="en-US"/>
        </a:p>
      </dgm:t>
    </dgm:pt>
    <dgm:pt modelId="{7721D616-07F0-544E-A35A-C38018C35AB6}" type="sibTrans" cxnId="{A4066D53-207A-4843-A95A-3B26A9680DBA}">
      <dgm:prSet/>
      <dgm:spPr/>
      <dgm:t>
        <a:bodyPr/>
        <a:lstStyle/>
        <a:p>
          <a:endParaRPr lang="en-US"/>
        </a:p>
      </dgm:t>
    </dgm:pt>
    <dgm:pt modelId="{89285A4F-3829-FC4B-A527-5069E930CE8B}">
      <dgm:prSet/>
      <dgm:spPr/>
      <dgm:t>
        <a:bodyPr/>
        <a:lstStyle/>
        <a:p>
          <a:r>
            <a:rPr lang="en-US" b="1" dirty="0" smtClean="0">
              <a:ea typeface="+mn-ea"/>
              <a:cs typeface="+mn-cs"/>
            </a:rPr>
            <a:t>Complete Tech Support</a:t>
          </a:r>
          <a:endParaRPr lang="en-US" b="1" dirty="0">
            <a:ea typeface="+mn-ea"/>
            <a:cs typeface="+mn-cs"/>
          </a:endParaRPr>
        </a:p>
      </dgm:t>
    </dgm:pt>
    <dgm:pt modelId="{67A25261-ADC7-EB4D-B57F-06712758CF6E}" type="parTrans" cxnId="{860D6797-0684-734E-A7EF-D0A26BEFAB25}">
      <dgm:prSet/>
      <dgm:spPr/>
      <dgm:t>
        <a:bodyPr/>
        <a:lstStyle/>
        <a:p>
          <a:endParaRPr lang="en-US"/>
        </a:p>
      </dgm:t>
    </dgm:pt>
    <dgm:pt modelId="{C80D2357-419B-8B42-AE0F-32BA44F114A4}" type="sibTrans" cxnId="{860D6797-0684-734E-A7EF-D0A26BEFAB25}">
      <dgm:prSet/>
      <dgm:spPr/>
      <dgm:t>
        <a:bodyPr/>
        <a:lstStyle/>
        <a:p>
          <a:endParaRPr lang="en-US"/>
        </a:p>
      </dgm:t>
    </dgm:pt>
    <dgm:pt modelId="{D99CE023-E307-F945-8BAD-097A6348A812}">
      <dgm:prSet/>
      <dgm:spPr/>
      <dgm:t>
        <a:bodyPr/>
        <a:lstStyle/>
        <a:p>
          <a:r>
            <a:rPr lang="en-US" dirty="0" smtClean="0"/>
            <a:t>No system operation worries</a:t>
          </a:r>
          <a:endParaRPr lang="en-US" dirty="0"/>
        </a:p>
      </dgm:t>
    </dgm:pt>
    <dgm:pt modelId="{41D751DD-172E-1044-8CB6-75550231472E}" type="parTrans" cxnId="{62094359-85BD-8E47-A637-932F8884ABDA}">
      <dgm:prSet/>
      <dgm:spPr/>
      <dgm:t>
        <a:bodyPr/>
        <a:lstStyle/>
        <a:p>
          <a:endParaRPr lang="en-US"/>
        </a:p>
      </dgm:t>
    </dgm:pt>
    <dgm:pt modelId="{9CD04596-1AC2-C548-A919-4FC466B2C071}" type="sibTrans" cxnId="{62094359-85BD-8E47-A637-932F8884ABDA}">
      <dgm:prSet/>
      <dgm:spPr/>
      <dgm:t>
        <a:bodyPr/>
        <a:lstStyle/>
        <a:p>
          <a:endParaRPr lang="en-US"/>
        </a:p>
      </dgm:t>
    </dgm:pt>
    <dgm:pt modelId="{8D04F081-DD05-B04A-9001-628315AEB114}">
      <dgm:prSet/>
      <dgm:spPr/>
      <dgm:t>
        <a:bodyPr/>
        <a:lstStyle/>
        <a:p>
          <a:r>
            <a:rPr lang="en-US" b="1" dirty="0" smtClean="0">
              <a:ea typeface="+mn-ea"/>
              <a:cs typeface="+mn-cs"/>
            </a:rPr>
            <a:t>Short Lead Time Required </a:t>
          </a:r>
          <a:endParaRPr lang="en-US" b="1" dirty="0">
            <a:ea typeface="+mn-ea"/>
            <a:cs typeface="+mn-cs"/>
          </a:endParaRPr>
        </a:p>
      </dgm:t>
    </dgm:pt>
    <dgm:pt modelId="{AB4997B8-90BA-C145-B109-D71652642DAD}" type="parTrans" cxnId="{A4C2875C-61B7-E24C-9870-27A9F544DB16}">
      <dgm:prSet/>
      <dgm:spPr/>
      <dgm:t>
        <a:bodyPr/>
        <a:lstStyle/>
        <a:p>
          <a:endParaRPr lang="en-US"/>
        </a:p>
      </dgm:t>
    </dgm:pt>
    <dgm:pt modelId="{85233632-6BF6-604A-9E40-FD41B1E0B35D}" type="sibTrans" cxnId="{A4C2875C-61B7-E24C-9870-27A9F544DB16}">
      <dgm:prSet/>
      <dgm:spPr/>
      <dgm:t>
        <a:bodyPr/>
        <a:lstStyle/>
        <a:p>
          <a:endParaRPr lang="en-US"/>
        </a:p>
      </dgm:t>
    </dgm:pt>
    <dgm:pt modelId="{EC2E4CB7-164E-AF41-BB6D-C82D2133B5CD}">
      <dgm:prSet/>
      <dgm:spPr/>
      <dgm:t>
        <a:bodyPr/>
        <a:lstStyle/>
        <a:p>
          <a:r>
            <a:rPr lang="en-US" dirty="0" smtClean="0"/>
            <a:t>Quick turnaround to begin project</a:t>
          </a:r>
          <a:endParaRPr lang="en-US" dirty="0"/>
        </a:p>
      </dgm:t>
    </dgm:pt>
    <dgm:pt modelId="{2082BF9D-6D46-A64B-B1DC-568DC95E6E2B}" type="parTrans" cxnId="{B5C18F10-92DE-3A4C-9EF5-AEA43658E361}">
      <dgm:prSet/>
      <dgm:spPr/>
      <dgm:t>
        <a:bodyPr/>
        <a:lstStyle/>
        <a:p>
          <a:endParaRPr lang="en-US"/>
        </a:p>
      </dgm:t>
    </dgm:pt>
    <dgm:pt modelId="{3B192C66-BC5C-D745-80DB-8239FDF19BA2}" type="sibTrans" cxnId="{B5C18F10-92DE-3A4C-9EF5-AEA43658E361}">
      <dgm:prSet/>
      <dgm:spPr/>
      <dgm:t>
        <a:bodyPr/>
        <a:lstStyle/>
        <a:p>
          <a:endParaRPr lang="en-US"/>
        </a:p>
      </dgm:t>
    </dgm:pt>
    <dgm:pt modelId="{92470344-F81D-4A45-9AAB-46D748309C81}" type="pres">
      <dgm:prSet presAssocID="{FC9FE821-8906-BC40-8051-5E5A155E9604}" presName="Name0" presStyleCnt="0">
        <dgm:presLayoutVars>
          <dgm:dir/>
          <dgm:animLvl val="lvl"/>
          <dgm:resizeHandles val="exact"/>
        </dgm:presLayoutVars>
      </dgm:prSet>
      <dgm:spPr/>
    </dgm:pt>
    <dgm:pt modelId="{14510BDB-7C4B-6D42-824A-5A7841B7B171}" type="pres">
      <dgm:prSet presAssocID="{FBA0DD95-175E-474C-BBF8-DF3AF220958C}" presName="composite" presStyleCnt="0"/>
      <dgm:spPr/>
    </dgm:pt>
    <dgm:pt modelId="{69BA0416-696B-0849-82BE-57FB5583343B}" type="pres">
      <dgm:prSet presAssocID="{FBA0DD95-175E-474C-BBF8-DF3AF220958C}" presName="parTx" presStyleLbl="alignNod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2BC236-8CDC-4041-B6BF-A21959981036}" type="pres">
      <dgm:prSet presAssocID="{FBA0DD95-175E-474C-BBF8-DF3AF220958C}" presName="desTx" presStyleLbl="align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2E73BA-82DA-D147-96CF-162F6AF483C2}" type="pres">
      <dgm:prSet presAssocID="{C4C3AFF3-8AC1-9843-B37D-A034CA515F85}" presName="space" presStyleCnt="0"/>
      <dgm:spPr/>
    </dgm:pt>
    <dgm:pt modelId="{5983F32E-CBAA-3649-9CD1-ED9E3713B1B6}" type="pres">
      <dgm:prSet presAssocID="{140C626A-83E9-DD42-99E3-7F7205B4E556}" presName="composite" presStyleCnt="0"/>
      <dgm:spPr/>
    </dgm:pt>
    <dgm:pt modelId="{5FADD8B6-7863-6243-B337-3E6B82BAECD2}" type="pres">
      <dgm:prSet presAssocID="{140C626A-83E9-DD42-99E3-7F7205B4E556}" presName="parTx" presStyleLbl="align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BB0739-C6BD-884D-BAC2-D0A0040103A8}" type="pres">
      <dgm:prSet presAssocID="{140C626A-83E9-DD42-99E3-7F7205B4E556}" presName="desTx" presStyleLbl="align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CC426E-D769-C54F-9199-779A4A9391B1}" type="pres">
      <dgm:prSet presAssocID="{C71A9E73-6AEE-7144-8561-F524EF8609AE}" presName="space" presStyleCnt="0"/>
      <dgm:spPr/>
    </dgm:pt>
    <dgm:pt modelId="{A867279C-6172-194A-8722-C679981D29B3}" type="pres">
      <dgm:prSet presAssocID="{3FA32501-859C-CD41-8C48-6813C8F8DCB0}" presName="composite" presStyleCnt="0"/>
      <dgm:spPr/>
    </dgm:pt>
    <dgm:pt modelId="{59E6C107-F5FF-2B4B-A35C-64EBCD48EE2A}" type="pres">
      <dgm:prSet presAssocID="{3FA32501-859C-CD41-8C48-6813C8F8DCB0}" presName="parTx" presStyleLbl="alignNode1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FF97F2-61D2-294D-B07F-C4DD6D2BB1B2}" type="pres">
      <dgm:prSet presAssocID="{3FA32501-859C-CD41-8C48-6813C8F8DCB0}" presName="desTx" presStyleLbl="align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C29CE8-C9C8-CC49-B903-FD6F1063CDCD}" type="pres">
      <dgm:prSet presAssocID="{A2070832-5044-9341-90E0-FDA85C079EFB}" presName="space" presStyleCnt="0"/>
      <dgm:spPr/>
    </dgm:pt>
    <dgm:pt modelId="{63A6F7A8-CC39-7843-9947-C9FB181D39B8}" type="pres">
      <dgm:prSet presAssocID="{7C7C9AED-4625-1946-AEF4-823F81783BE5}" presName="composite" presStyleCnt="0"/>
      <dgm:spPr/>
    </dgm:pt>
    <dgm:pt modelId="{49E4759D-DD3B-8E46-BA21-FAEB0370498C}" type="pres">
      <dgm:prSet presAssocID="{7C7C9AED-4625-1946-AEF4-823F81783BE5}" presName="parTx" presStyleLbl="align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114F967-D5C0-BF4E-9B23-7E84ACCC0118}" type="pres">
      <dgm:prSet presAssocID="{7C7C9AED-4625-1946-AEF4-823F81783BE5}" presName="desTx" presStyleLbl="align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FA4A1A-622C-AE4A-BAB6-52710E16CF07}" type="pres">
      <dgm:prSet presAssocID="{EA25774F-E5EE-7145-B44C-9F0398BE97EF}" presName="space" presStyleCnt="0"/>
      <dgm:spPr/>
    </dgm:pt>
    <dgm:pt modelId="{EA18AA06-6A1A-F844-974F-E35B73EBBA2D}" type="pres">
      <dgm:prSet presAssocID="{89285A4F-3829-FC4B-A527-5069E930CE8B}" presName="composite" presStyleCnt="0"/>
      <dgm:spPr/>
    </dgm:pt>
    <dgm:pt modelId="{7640C9D6-00E0-9844-A158-F9D6FC37D751}" type="pres">
      <dgm:prSet presAssocID="{89285A4F-3829-FC4B-A527-5069E930CE8B}" presName="parTx" presStyleLbl="alignNode1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7F2A1C7-EC1F-4246-ACCB-FDFD4FF7D8ED}" type="pres">
      <dgm:prSet presAssocID="{89285A4F-3829-FC4B-A527-5069E930CE8B}" presName="desTx" presStyleLbl="align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BC90AE-034F-B84A-AEC0-BA68B3A696A5}" type="pres">
      <dgm:prSet presAssocID="{C80D2357-419B-8B42-AE0F-32BA44F114A4}" presName="space" presStyleCnt="0"/>
      <dgm:spPr/>
    </dgm:pt>
    <dgm:pt modelId="{F42ED3DE-AAC3-CD4E-9A23-6CEE99128C4A}" type="pres">
      <dgm:prSet presAssocID="{8D04F081-DD05-B04A-9001-628315AEB114}" presName="composite" presStyleCnt="0"/>
      <dgm:spPr/>
    </dgm:pt>
    <dgm:pt modelId="{0041967C-3C21-6B42-B114-7C51191FBC84}" type="pres">
      <dgm:prSet presAssocID="{8D04F081-DD05-B04A-9001-628315AEB114}" presName="parTx" presStyleLbl="alignNode1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3BE6C2-78D3-F84E-813E-47FD69E310C1}" type="pres">
      <dgm:prSet presAssocID="{8D04F081-DD05-B04A-9001-628315AEB114}" presName="desTx" presStyleLbl="align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8DD7D2F-B547-324D-93DA-564C181525DB}" type="presOf" srcId="{3FA32501-859C-CD41-8C48-6813C8F8DCB0}" destId="{59E6C107-F5FF-2B4B-A35C-64EBCD48EE2A}" srcOrd="0" destOrd="0" presId="urn:microsoft.com/office/officeart/2005/8/layout/hList1"/>
    <dgm:cxn modelId="{9CA4F03F-FB7B-2549-8A0B-6730F2A64CF9}" type="presOf" srcId="{70F5E48B-E437-C048-B5D4-ED028712B198}" destId="{C5BB0739-C6BD-884D-BAC2-D0A0040103A8}" srcOrd="0" destOrd="0" presId="urn:microsoft.com/office/officeart/2005/8/layout/hList1"/>
    <dgm:cxn modelId="{288081DD-D4CD-1A45-B00D-52053FC7C2D4}" type="presOf" srcId="{CE02384A-20E7-1947-9B6F-308AA228C0EF}" destId="{CC2BC236-8CDC-4041-B6BF-A21959981036}" srcOrd="0" destOrd="0" presId="urn:microsoft.com/office/officeart/2005/8/layout/hList1"/>
    <dgm:cxn modelId="{6E3B2D82-74EB-C643-968B-448EB1FD78E7}" type="presOf" srcId="{89285A4F-3829-FC4B-A527-5069E930CE8B}" destId="{7640C9D6-00E0-9844-A158-F9D6FC37D751}" srcOrd="0" destOrd="0" presId="urn:microsoft.com/office/officeart/2005/8/layout/hList1"/>
    <dgm:cxn modelId="{4E3C089C-0CE0-1747-AB0D-99C039E3915A}" type="presOf" srcId="{FBA0DD95-175E-474C-BBF8-DF3AF220958C}" destId="{69BA0416-696B-0849-82BE-57FB5583343B}" srcOrd="0" destOrd="0" presId="urn:microsoft.com/office/officeart/2005/8/layout/hList1"/>
    <dgm:cxn modelId="{8D7AE306-3EC0-9043-8E67-3AD9B1BD2AF8}" srcId="{FC9FE821-8906-BC40-8051-5E5A155E9604}" destId="{3FA32501-859C-CD41-8C48-6813C8F8DCB0}" srcOrd="2" destOrd="0" parTransId="{CB256DB7-E4E7-0144-8F62-FAE8C9658EA2}" sibTransId="{A2070832-5044-9341-90E0-FDA85C079EFB}"/>
    <dgm:cxn modelId="{23E9EE69-310A-4341-A098-5CDE9D85C411}" srcId="{FC9FE821-8906-BC40-8051-5E5A155E9604}" destId="{140C626A-83E9-DD42-99E3-7F7205B4E556}" srcOrd="1" destOrd="0" parTransId="{7377C4A2-3797-3E48-9D3E-840A53E04CED}" sibTransId="{C71A9E73-6AEE-7144-8561-F524EF8609AE}"/>
    <dgm:cxn modelId="{C145B003-AE47-484A-B3A8-6957EFC0B706}" srcId="{FBA0DD95-175E-474C-BBF8-DF3AF220958C}" destId="{CE02384A-20E7-1947-9B6F-308AA228C0EF}" srcOrd="0" destOrd="0" parTransId="{D6247558-EA6D-4E41-A3B9-BDB27F84C747}" sibTransId="{2E8681D9-2A99-2842-BF09-A1E81F35F029}"/>
    <dgm:cxn modelId="{098C23DD-8997-9041-AC0A-31C91EB127A0}" srcId="{3FA32501-859C-CD41-8C48-6813C8F8DCB0}" destId="{DE5DE9B3-8D0D-6C4B-B0CD-22B06D5B08ED}" srcOrd="0" destOrd="0" parTransId="{DCD5366B-EB6F-C948-892E-808A2E9BDE07}" sibTransId="{C2E85BCA-AA00-A34A-B96D-C92F11FCD6CA}"/>
    <dgm:cxn modelId="{A3A060F7-0E50-7642-B0D6-FB0A4A127896}" srcId="{FC9FE821-8906-BC40-8051-5E5A155E9604}" destId="{FBA0DD95-175E-474C-BBF8-DF3AF220958C}" srcOrd="0" destOrd="0" parTransId="{4062C79F-13E0-4045-8628-32AE49CEFD95}" sibTransId="{C4C3AFF3-8AC1-9843-B37D-A034CA515F85}"/>
    <dgm:cxn modelId="{66132DAD-0C90-4E42-B098-32C927EBBFA9}" type="presOf" srcId="{FC9FE821-8906-BC40-8051-5E5A155E9604}" destId="{92470344-F81D-4A45-9AAB-46D748309C81}" srcOrd="0" destOrd="0" presId="urn:microsoft.com/office/officeart/2005/8/layout/hList1"/>
    <dgm:cxn modelId="{62094359-85BD-8E47-A637-932F8884ABDA}" srcId="{89285A4F-3829-FC4B-A527-5069E930CE8B}" destId="{D99CE023-E307-F945-8BAD-097A6348A812}" srcOrd="0" destOrd="0" parTransId="{41D751DD-172E-1044-8CB6-75550231472E}" sibTransId="{9CD04596-1AC2-C548-A919-4FC466B2C071}"/>
    <dgm:cxn modelId="{08639A42-28B6-4044-BB08-D3C018D6B8AD}" type="presOf" srcId="{140C626A-83E9-DD42-99E3-7F7205B4E556}" destId="{5FADD8B6-7863-6243-B337-3E6B82BAECD2}" srcOrd="0" destOrd="0" presId="urn:microsoft.com/office/officeart/2005/8/layout/hList1"/>
    <dgm:cxn modelId="{D4F38127-BF30-6F48-8BC9-090859D0EA54}" srcId="{FC9FE821-8906-BC40-8051-5E5A155E9604}" destId="{7C7C9AED-4625-1946-AEF4-823F81783BE5}" srcOrd="3" destOrd="0" parTransId="{37870224-949B-8045-8CF8-729487128895}" sibTransId="{EA25774F-E5EE-7145-B44C-9F0398BE97EF}"/>
    <dgm:cxn modelId="{A4C2875C-61B7-E24C-9870-27A9F544DB16}" srcId="{FC9FE821-8906-BC40-8051-5E5A155E9604}" destId="{8D04F081-DD05-B04A-9001-628315AEB114}" srcOrd="5" destOrd="0" parTransId="{AB4997B8-90BA-C145-B109-D71652642DAD}" sibTransId="{85233632-6BF6-604A-9E40-FD41B1E0B35D}"/>
    <dgm:cxn modelId="{D40F2193-B1B0-6E4E-94FA-291960ADD7D8}" type="presOf" srcId="{DE5DE9B3-8D0D-6C4B-B0CD-22B06D5B08ED}" destId="{05FF97F2-61D2-294D-B07F-C4DD6D2BB1B2}" srcOrd="0" destOrd="0" presId="urn:microsoft.com/office/officeart/2005/8/layout/hList1"/>
    <dgm:cxn modelId="{38B6B4C4-3B35-C64E-9BAC-48A133A39ADA}" type="presOf" srcId="{EC2E4CB7-164E-AF41-BB6D-C82D2133B5CD}" destId="{EA3BE6C2-78D3-F84E-813E-47FD69E310C1}" srcOrd="0" destOrd="0" presId="urn:microsoft.com/office/officeart/2005/8/layout/hList1"/>
    <dgm:cxn modelId="{28A1F819-CA49-D248-A3AD-624B7A6035D2}" type="presOf" srcId="{06E88B80-A29D-214F-ADDB-78334FF6DFC0}" destId="{1114F967-D5C0-BF4E-9B23-7E84ACCC0118}" srcOrd="0" destOrd="0" presId="urn:microsoft.com/office/officeart/2005/8/layout/hList1"/>
    <dgm:cxn modelId="{25755AF1-B099-6A43-A08A-0EFF65246C23}" type="presOf" srcId="{7C7C9AED-4625-1946-AEF4-823F81783BE5}" destId="{49E4759D-DD3B-8E46-BA21-FAEB0370498C}" srcOrd="0" destOrd="0" presId="urn:microsoft.com/office/officeart/2005/8/layout/hList1"/>
    <dgm:cxn modelId="{A4066D53-207A-4843-A95A-3B26A9680DBA}" srcId="{7C7C9AED-4625-1946-AEF4-823F81783BE5}" destId="{06E88B80-A29D-214F-ADDB-78334FF6DFC0}" srcOrd="0" destOrd="0" parTransId="{84EA9CDD-FE32-5349-8135-A06AAD392150}" sibTransId="{7721D616-07F0-544E-A35A-C38018C35AB6}"/>
    <dgm:cxn modelId="{A064D6EE-0724-0C41-AC97-61A7CDB9A5E8}" type="presOf" srcId="{D99CE023-E307-F945-8BAD-097A6348A812}" destId="{C7F2A1C7-EC1F-4246-ACCB-FDFD4FF7D8ED}" srcOrd="0" destOrd="0" presId="urn:microsoft.com/office/officeart/2005/8/layout/hList1"/>
    <dgm:cxn modelId="{10DFEEA0-391E-5E41-99D7-49FE2E2E8233}" srcId="{140C626A-83E9-DD42-99E3-7F7205B4E556}" destId="{70F5E48B-E437-C048-B5D4-ED028712B198}" srcOrd="0" destOrd="0" parTransId="{753C4D44-96D7-8E46-B2CD-82715296D30C}" sibTransId="{9E3CEB11-2C67-7D4F-A7A3-3205EFA7933A}"/>
    <dgm:cxn modelId="{B5C18F10-92DE-3A4C-9EF5-AEA43658E361}" srcId="{8D04F081-DD05-B04A-9001-628315AEB114}" destId="{EC2E4CB7-164E-AF41-BB6D-C82D2133B5CD}" srcOrd="0" destOrd="0" parTransId="{2082BF9D-6D46-A64B-B1DC-568DC95E6E2B}" sibTransId="{3B192C66-BC5C-D745-80DB-8239FDF19BA2}"/>
    <dgm:cxn modelId="{860D6797-0684-734E-A7EF-D0A26BEFAB25}" srcId="{FC9FE821-8906-BC40-8051-5E5A155E9604}" destId="{89285A4F-3829-FC4B-A527-5069E930CE8B}" srcOrd="4" destOrd="0" parTransId="{67A25261-ADC7-EB4D-B57F-06712758CF6E}" sibTransId="{C80D2357-419B-8B42-AE0F-32BA44F114A4}"/>
    <dgm:cxn modelId="{38472643-03F2-CE4F-BBB0-A6933FAEBCE0}" type="presOf" srcId="{8D04F081-DD05-B04A-9001-628315AEB114}" destId="{0041967C-3C21-6B42-B114-7C51191FBC84}" srcOrd="0" destOrd="0" presId="urn:microsoft.com/office/officeart/2005/8/layout/hList1"/>
    <dgm:cxn modelId="{206718F1-AA68-CC43-BCD3-AA4A380D4B93}" type="presParOf" srcId="{92470344-F81D-4A45-9AAB-46D748309C81}" destId="{14510BDB-7C4B-6D42-824A-5A7841B7B171}" srcOrd="0" destOrd="0" presId="urn:microsoft.com/office/officeart/2005/8/layout/hList1"/>
    <dgm:cxn modelId="{F64AC4A7-4425-EC4F-8974-96390608F9D6}" type="presParOf" srcId="{14510BDB-7C4B-6D42-824A-5A7841B7B171}" destId="{69BA0416-696B-0849-82BE-57FB5583343B}" srcOrd="0" destOrd="0" presId="urn:microsoft.com/office/officeart/2005/8/layout/hList1"/>
    <dgm:cxn modelId="{8D8740D3-F60E-C147-A960-2944E67F5630}" type="presParOf" srcId="{14510BDB-7C4B-6D42-824A-5A7841B7B171}" destId="{CC2BC236-8CDC-4041-B6BF-A21959981036}" srcOrd="1" destOrd="0" presId="urn:microsoft.com/office/officeart/2005/8/layout/hList1"/>
    <dgm:cxn modelId="{B20F3195-4E8C-4D4C-B494-78EFA0AB08A0}" type="presParOf" srcId="{92470344-F81D-4A45-9AAB-46D748309C81}" destId="{232E73BA-82DA-D147-96CF-162F6AF483C2}" srcOrd="1" destOrd="0" presId="urn:microsoft.com/office/officeart/2005/8/layout/hList1"/>
    <dgm:cxn modelId="{45013E3F-91ED-CF48-B9C9-4E8AC10F28B3}" type="presParOf" srcId="{92470344-F81D-4A45-9AAB-46D748309C81}" destId="{5983F32E-CBAA-3649-9CD1-ED9E3713B1B6}" srcOrd="2" destOrd="0" presId="urn:microsoft.com/office/officeart/2005/8/layout/hList1"/>
    <dgm:cxn modelId="{9F618B3C-297E-2E42-9958-5DC0D7B6E54C}" type="presParOf" srcId="{5983F32E-CBAA-3649-9CD1-ED9E3713B1B6}" destId="{5FADD8B6-7863-6243-B337-3E6B82BAECD2}" srcOrd="0" destOrd="0" presId="urn:microsoft.com/office/officeart/2005/8/layout/hList1"/>
    <dgm:cxn modelId="{FE9CA1AC-C3E5-1E4C-AD82-F8C28CC9F0AB}" type="presParOf" srcId="{5983F32E-CBAA-3649-9CD1-ED9E3713B1B6}" destId="{C5BB0739-C6BD-884D-BAC2-D0A0040103A8}" srcOrd="1" destOrd="0" presId="urn:microsoft.com/office/officeart/2005/8/layout/hList1"/>
    <dgm:cxn modelId="{2D4A9D11-8387-E845-AB11-F8844E3D2427}" type="presParOf" srcId="{92470344-F81D-4A45-9AAB-46D748309C81}" destId="{25CC426E-D769-C54F-9199-779A4A9391B1}" srcOrd="3" destOrd="0" presId="urn:microsoft.com/office/officeart/2005/8/layout/hList1"/>
    <dgm:cxn modelId="{F5A86062-956A-6646-BBC1-56F1E1E03BAA}" type="presParOf" srcId="{92470344-F81D-4A45-9AAB-46D748309C81}" destId="{A867279C-6172-194A-8722-C679981D29B3}" srcOrd="4" destOrd="0" presId="urn:microsoft.com/office/officeart/2005/8/layout/hList1"/>
    <dgm:cxn modelId="{11CB4C8E-FDC7-8443-B5BE-F7D6F4E3BE34}" type="presParOf" srcId="{A867279C-6172-194A-8722-C679981D29B3}" destId="{59E6C107-F5FF-2B4B-A35C-64EBCD48EE2A}" srcOrd="0" destOrd="0" presId="urn:microsoft.com/office/officeart/2005/8/layout/hList1"/>
    <dgm:cxn modelId="{3B331829-0F5A-3F4D-AD0C-E1ABBB371B80}" type="presParOf" srcId="{A867279C-6172-194A-8722-C679981D29B3}" destId="{05FF97F2-61D2-294D-B07F-C4DD6D2BB1B2}" srcOrd="1" destOrd="0" presId="urn:microsoft.com/office/officeart/2005/8/layout/hList1"/>
    <dgm:cxn modelId="{8185E452-FF55-A14B-990C-9C54F0F4112D}" type="presParOf" srcId="{92470344-F81D-4A45-9AAB-46D748309C81}" destId="{4AC29CE8-C9C8-CC49-B903-FD6F1063CDCD}" srcOrd="5" destOrd="0" presId="urn:microsoft.com/office/officeart/2005/8/layout/hList1"/>
    <dgm:cxn modelId="{6F97E3E2-2736-974D-8608-934A057C6302}" type="presParOf" srcId="{92470344-F81D-4A45-9AAB-46D748309C81}" destId="{63A6F7A8-CC39-7843-9947-C9FB181D39B8}" srcOrd="6" destOrd="0" presId="urn:microsoft.com/office/officeart/2005/8/layout/hList1"/>
    <dgm:cxn modelId="{4778256D-8B1D-A045-9CB7-C5DD4AB5981F}" type="presParOf" srcId="{63A6F7A8-CC39-7843-9947-C9FB181D39B8}" destId="{49E4759D-DD3B-8E46-BA21-FAEB0370498C}" srcOrd="0" destOrd="0" presId="urn:microsoft.com/office/officeart/2005/8/layout/hList1"/>
    <dgm:cxn modelId="{23DA9052-385D-8149-9CE3-E15F8420C6D4}" type="presParOf" srcId="{63A6F7A8-CC39-7843-9947-C9FB181D39B8}" destId="{1114F967-D5C0-BF4E-9B23-7E84ACCC0118}" srcOrd="1" destOrd="0" presId="urn:microsoft.com/office/officeart/2005/8/layout/hList1"/>
    <dgm:cxn modelId="{A80935EB-F906-D64F-862E-A3243C382621}" type="presParOf" srcId="{92470344-F81D-4A45-9AAB-46D748309C81}" destId="{59FA4A1A-622C-AE4A-BAB6-52710E16CF07}" srcOrd="7" destOrd="0" presId="urn:microsoft.com/office/officeart/2005/8/layout/hList1"/>
    <dgm:cxn modelId="{FBA0503E-A54E-FA4F-BB23-CFD35FAF7617}" type="presParOf" srcId="{92470344-F81D-4A45-9AAB-46D748309C81}" destId="{EA18AA06-6A1A-F844-974F-E35B73EBBA2D}" srcOrd="8" destOrd="0" presId="urn:microsoft.com/office/officeart/2005/8/layout/hList1"/>
    <dgm:cxn modelId="{B373797F-18ED-8045-B0B5-49B6CA7DA1E2}" type="presParOf" srcId="{EA18AA06-6A1A-F844-974F-E35B73EBBA2D}" destId="{7640C9D6-00E0-9844-A158-F9D6FC37D751}" srcOrd="0" destOrd="0" presId="urn:microsoft.com/office/officeart/2005/8/layout/hList1"/>
    <dgm:cxn modelId="{28A49709-61D9-5A4B-B50D-757050E8F79C}" type="presParOf" srcId="{EA18AA06-6A1A-F844-974F-E35B73EBBA2D}" destId="{C7F2A1C7-EC1F-4246-ACCB-FDFD4FF7D8ED}" srcOrd="1" destOrd="0" presId="urn:microsoft.com/office/officeart/2005/8/layout/hList1"/>
    <dgm:cxn modelId="{F2989331-0805-C341-B6DE-A1F4DC7FCE32}" type="presParOf" srcId="{92470344-F81D-4A45-9AAB-46D748309C81}" destId="{3EBC90AE-034F-B84A-AEC0-BA68B3A696A5}" srcOrd="9" destOrd="0" presId="urn:microsoft.com/office/officeart/2005/8/layout/hList1"/>
    <dgm:cxn modelId="{A1FF1DAA-0EF6-9145-BE5C-01C726689F80}" type="presParOf" srcId="{92470344-F81D-4A45-9AAB-46D748309C81}" destId="{F42ED3DE-AAC3-CD4E-9A23-6CEE99128C4A}" srcOrd="10" destOrd="0" presId="urn:microsoft.com/office/officeart/2005/8/layout/hList1"/>
    <dgm:cxn modelId="{B1CAF5CB-3A63-4143-A672-85280564EEBD}" type="presParOf" srcId="{F42ED3DE-AAC3-CD4E-9A23-6CEE99128C4A}" destId="{0041967C-3C21-6B42-B114-7C51191FBC84}" srcOrd="0" destOrd="0" presId="urn:microsoft.com/office/officeart/2005/8/layout/hList1"/>
    <dgm:cxn modelId="{8B200D16-8514-6C48-8336-1D63F6EA0A50}" type="presParOf" srcId="{F42ED3DE-AAC3-CD4E-9A23-6CEE99128C4A}" destId="{EA3BE6C2-78D3-F84E-813E-47FD69E310C1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C106CF15-8495-694E-AD29-70BFDDB7EE4D}" type="doc">
      <dgm:prSet loTypeId="urn:microsoft.com/office/officeart/2005/8/layout/pyramid2" loCatId="pyramid" qsTypeId="urn:microsoft.com/office/officeart/2005/8/quickstyle/simple4" qsCatId="simple" csTypeId="urn:microsoft.com/office/officeart/2005/8/colors/accent6_2" csCatId="accent6" phldr="1"/>
      <dgm:spPr/>
    </dgm:pt>
    <dgm:pt modelId="{5750CA87-9ED7-554C-9F51-C518CE27EAE3}">
      <dgm:prSet phldrT="[Text]"/>
      <dgm:spPr/>
      <dgm:t>
        <a:bodyPr/>
        <a:lstStyle/>
        <a:p>
          <a:r>
            <a:rPr lang="en-US" dirty="0" err="1" smtClean="0"/>
            <a:t>Triprism</a:t>
          </a:r>
          <a:r>
            <a:rPr lang="en-US" dirty="0" smtClean="0"/>
            <a:t> offers the support and integration experience needed for a successful photo program</a:t>
          </a:r>
          <a:endParaRPr lang="en-US" dirty="0"/>
        </a:p>
      </dgm:t>
    </dgm:pt>
    <dgm:pt modelId="{02DA7D71-A08F-7D48-B3F1-F8E16AD9AB30}" type="parTrans" cxnId="{32A4A50F-4F8E-3D42-B1AB-9BDCE6881990}">
      <dgm:prSet/>
      <dgm:spPr/>
      <dgm:t>
        <a:bodyPr/>
        <a:lstStyle/>
        <a:p>
          <a:endParaRPr lang="en-US"/>
        </a:p>
      </dgm:t>
    </dgm:pt>
    <dgm:pt modelId="{F1EA7B89-36C3-DB4D-987E-32B79DF17EF1}" type="sibTrans" cxnId="{32A4A50F-4F8E-3D42-B1AB-9BDCE6881990}">
      <dgm:prSet/>
      <dgm:spPr/>
      <dgm:t>
        <a:bodyPr/>
        <a:lstStyle/>
        <a:p>
          <a:endParaRPr lang="en-US"/>
        </a:p>
      </dgm:t>
    </dgm:pt>
    <dgm:pt modelId="{466636FC-C782-B34B-8010-9ADA02F00A5A}">
      <dgm:prSet/>
      <dgm:spPr/>
      <dgm:t>
        <a:bodyPr/>
        <a:lstStyle/>
        <a:p>
          <a:r>
            <a:rPr lang="en-US" dirty="0" smtClean="0"/>
            <a:t>The Photo Touch solution is </a:t>
          </a:r>
          <a:br>
            <a:rPr lang="en-US" dirty="0" smtClean="0"/>
          </a:br>
          <a:r>
            <a:rPr lang="en-US" dirty="0" smtClean="0"/>
            <a:t>easy to use and operate</a:t>
          </a:r>
          <a:endParaRPr lang="en-US" dirty="0"/>
        </a:p>
      </dgm:t>
    </dgm:pt>
    <dgm:pt modelId="{5E792F9C-9DA9-8B4A-97E4-61CA5A5ED46B}" type="parTrans" cxnId="{26304E58-EB2A-554B-AAE5-EE9896E54C51}">
      <dgm:prSet/>
      <dgm:spPr/>
      <dgm:t>
        <a:bodyPr/>
        <a:lstStyle/>
        <a:p>
          <a:endParaRPr lang="en-US"/>
        </a:p>
      </dgm:t>
    </dgm:pt>
    <dgm:pt modelId="{1CE85BD1-ADD8-FD40-BA65-C8C15B840F82}" type="sibTrans" cxnId="{26304E58-EB2A-554B-AAE5-EE9896E54C51}">
      <dgm:prSet/>
      <dgm:spPr/>
      <dgm:t>
        <a:bodyPr/>
        <a:lstStyle/>
        <a:p>
          <a:endParaRPr lang="en-US"/>
        </a:p>
      </dgm:t>
    </dgm:pt>
    <dgm:pt modelId="{2FBFB454-3F69-7A49-8077-78F3C66F427A}">
      <dgm:prSet/>
      <dgm:spPr/>
      <dgm:t>
        <a:bodyPr/>
        <a:lstStyle/>
        <a:p>
          <a:r>
            <a:rPr lang="en-US" dirty="0" smtClean="0"/>
            <a:t>Positively impact your brand perception and achieve </a:t>
          </a:r>
          <a:br>
            <a:rPr lang="en-US" dirty="0" smtClean="0"/>
          </a:br>
          <a:r>
            <a:rPr lang="en-US" dirty="0" smtClean="0"/>
            <a:t>on-going interaction with your customers</a:t>
          </a:r>
          <a:endParaRPr lang="en-US" dirty="0"/>
        </a:p>
      </dgm:t>
    </dgm:pt>
    <dgm:pt modelId="{DDE6AF38-27D7-F740-992B-FBA5275F458F}" type="parTrans" cxnId="{46332B37-E058-5F47-AB24-4BE2C9785A6A}">
      <dgm:prSet/>
      <dgm:spPr/>
      <dgm:t>
        <a:bodyPr/>
        <a:lstStyle/>
        <a:p>
          <a:endParaRPr lang="en-US"/>
        </a:p>
      </dgm:t>
    </dgm:pt>
    <dgm:pt modelId="{8E055FD4-C2D3-7340-A4EF-04C6F5469A38}" type="sibTrans" cxnId="{46332B37-E058-5F47-AB24-4BE2C9785A6A}">
      <dgm:prSet/>
      <dgm:spPr/>
      <dgm:t>
        <a:bodyPr/>
        <a:lstStyle/>
        <a:p>
          <a:endParaRPr lang="en-US"/>
        </a:p>
      </dgm:t>
    </dgm:pt>
    <dgm:pt modelId="{6E8B8295-6C06-2D43-AB21-FE86DDE03E73}">
      <dgm:prSet/>
      <dgm:spPr/>
      <dgm:t>
        <a:bodyPr/>
        <a:lstStyle/>
        <a:p>
          <a:r>
            <a:rPr lang="en-US" dirty="0" smtClean="0"/>
            <a:t>Easily upgrades to incorporate </a:t>
          </a:r>
          <a:br>
            <a:rPr lang="en-US" dirty="0" smtClean="0"/>
          </a:br>
          <a:r>
            <a:rPr lang="en-US" dirty="0" smtClean="0"/>
            <a:t>new technologies and innovations</a:t>
          </a:r>
          <a:endParaRPr lang="en-US" dirty="0"/>
        </a:p>
      </dgm:t>
    </dgm:pt>
    <dgm:pt modelId="{C6C1CA79-D13D-9E42-9D69-8E5C5AF91DD7}" type="parTrans" cxnId="{1316C7D0-002E-AE46-A2A0-9F8E62607F9C}">
      <dgm:prSet/>
      <dgm:spPr/>
      <dgm:t>
        <a:bodyPr/>
        <a:lstStyle/>
        <a:p>
          <a:endParaRPr lang="en-US"/>
        </a:p>
      </dgm:t>
    </dgm:pt>
    <dgm:pt modelId="{D36993DC-5E93-3F41-A80C-DDCF12CC1C5F}" type="sibTrans" cxnId="{1316C7D0-002E-AE46-A2A0-9F8E62607F9C}">
      <dgm:prSet/>
      <dgm:spPr/>
      <dgm:t>
        <a:bodyPr/>
        <a:lstStyle/>
        <a:p>
          <a:endParaRPr lang="en-US"/>
        </a:p>
      </dgm:t>
    </dgm:pt>
    <dgm:pt modelId="{FF2473A9-7799-704B-A1A3-4841EA6B4184}">
      <dgm:prSet/>
      <dgm:spPr/>
      <dgm:t>
        <a:bodyPr/>
        <a:lstStyle/>
        <a:p>
          <a:r>
            <a:rPr lang="en-US" dirty="0" smtClean="0"/>
            <a:t>Measurable results for clients</a:t>
          </a:r>
          <a:endParaRPr lang="en-US" dirty="0"/>
        </a:p>
      </dgm:t>
    </dgm:pt>
    <dgm:pt modelId="{4A626F12-179F-6544-8F64-4AEE6E45689B}" type="parTrans" cxnId="{0D59D423-42B7-5144-B113-7DAFA09916A1}">
      <dgm:prSet/>
      <dgm:spPr/>
      <dgm:t>
        <a:bodyPr/>
        <a:lstStyle/>
        <a:p>
          <a:endParaRPr lang="en-US"/>
        </a:p>
      </dgm:t>
    </dgm:pt>
    <dgm:pt modelId="{1B6EC769-019B-724A-862F-698E3E036630}" type="sibTrans" cxnId="{0D59D423-42B7-5144-B113-7DAFA09916A1}">
      <dgm:prSet/>
      <dgm:spPr/>
      <dgm:t>
        <a:bodyPr/>
        <a:lstStyle/>
        <a:p>
          <a:endParaRPr lang="en-US"/>
        </a:p>
      </dgm:t>
    </dgm:pt>
    <dgm:pt modelId="{D7080CFB-EE95-BD4D-9F8E-ED4278821891}">
      <dgm:prSet/>
      <dgm:spPr/>
      <dgm:t>
        <a:bodyPr/>
        <a:lstStyle/>
        <a:p>
          <a:r>
            <a:rPr lang="en-US" dirty="0" smtClean="0"/>
            <a:t>Branded personal images create on-going</a:t>
          </a:r>
          <a:br>
            <a:rPr lang="en-US" dirty="0" smtClean="0"/>
          </a:br>
          <a:r>
            <a:rPr lang="en-US" dirty="0" smtClean="0"/>
            <a:t> impressions with enhanced social media activity</a:t>
          </a:r>
          <a:endParaRPr lang="en-US" dirty="0"/>
        </a:p>
      </dgm:t>
    </dgm:pt>
    <dgm:pt modelId="{7E6B3327-A5DD-1D44-A5C5-4F6A247A13C6}" type="parTrans" cxnId="{17303DCB-E240-7D4B-87C7-C8CC121DD351}">
      <dgm:prSet/>
      <dgm:spPr/>
      <dgm:t>
        <a:bodyPr/>
        <a:lstStyle/>
        <a:p>
          <a:endParaRPr lang="en-US"/>
        </a:p>
      </dgm:t>
    </dgm:pt>
    <dgm:pt modelId="{31D28C1F-7D90-4948-84B1-269F47F0DAD5}" type="sibTrans" cxnId="{17303DCB-E240-7D4B-87C7-C8CC121DD351}">
      <dgm:prSet/>
      <dgm:spPr/>
      <dgm:t>
        <a:bodyPr/>
        <a:lstStyle/>
        <a:p>
          <a:endParaRPr lang="en-US"/>
        </a:p>
      </dgm:t>
    </dgm:pt>
    <dgm:pt modelId="{D103AF95-CB68-634A-93B4-BB4473759647}">
      <dgm:prSet/>
      <dgm:spPr/>
      <dgm:t>
        <a:bodyPr/>
        <a:lstStyle/>
        <a:p>
          <a:r>
            <a:rPr lang="en-US" dirty="0" smtClean="0"/>
            <a:t>Lowest cost solution</a:t>
          </a:r>
          <a:endParaRPr lang="en-US" dirty="0"/>
        </a:p>
      </dgm:t>
    </dgm:pt>
    <dgm:pt modelId="{3D047E9E-022D-0142-A84D-EE246D27830C}" type="parTrans" cxnId="{4039239C-081D-C946-868E-A48F4C30D9FA}">
      <dgm:prSet/>
      <dgm:spPr/>
      <dgm:t>
        <a:bodyPr/>
        <a:lstStyle/>
        <a:p>
          <a:endParaRPr lang="en-US"/>
        </a:p>
      </dgm:t>
    </dgm:pt>
    <dgm:pt modelId="{E7D2946A-2B22-F849-AB84-4383F752387D}" type="sibTrans" cxnId="{4039239C-081D-C946-868E-A48F4C30D9FA}">
      <dgm:prSet/>
      <dgm:spPr/>
      <dgm:t>
        <a:bodyPr/>
        <a:lstStyle/>
        <a:p>
          <a:endParaRPr lang="en-US"/>
        </a:p>
      </dgm:t>
    </dgm:pt>
    <dgm:pt modelId="{71964A15-7223-DB4B-9582-0D7E4B452F20}">
      <dgm:prSet phldrT="[Text]"/>
      <dgm:spPr/>
      <dgm:t>
        <a:bodyPr/>
        <a:lstStyle/>
        <a:p>
          <a:r>
            <a:rPr lang="en-US" dirty="0" smtClean="0"/>
            <a:t>Photo Touch offers a turnkey advertising program </a:t>
          </a:r>
          <a:br>
            <a:rPr lang="en-US" dirty="0" smtClean="0"/>
          </a:br>
          <a:r>
            <a:rPr lang="en-US" dirty="0" smtClean="0"/>
            <a:t>integrating photos and the internet</a:t>
          </a:r>
          <a:endParaRPr lang="en-US" dirty="0"/>
        </a:p>
      </dgm:t>
    </dgm:pt>
    <dgm:pt modelId="{BB36D3D5-5D92-7B4E-B6AD-865A02BE6C2B}" type="parTrans" cxnId="{FEA25AA4-7E4B-8E4E-BB93-A02B71EA3D1C}">
      <dgm:prSet/>
      <dgm:spPr/>
      <dgm:t>
        <a:bodyPr/>
        <a:lstStyle/>
        <a:p>
          <a:endParaRPr lang="en-US"/>
        </a:p>
      </dgm:t>
    </dgm:pt>
    <dgm:pt modelId="{BED1B43F-3217-844A-8CB7-2141FC6B7B00}" type="sibTrans" cxnId="{FEA25AA4-7E4B-8E4E-BB93-A02B71EA3D1C}">
      <dgm:prSet/>
      <dgm:spPr/>
      <dgm:t>
        <a:bodyPr/>
        <a:lstStyle/>
        <a:p>
          <a:endParaRPr lang="en-US"/>
        </a:p>
      </dgm:t>
    </dgm:pt>
    <dgm:pt modelId="{C5321D65-803C-2745-AF59-7000E4188A04}" type="pres">
      <dgm:prSet presAssocID="{C106CF15-8495-694E-AD29-70BFDDB7EE4D}" presName="compositeShape" presStyleCnt="0">
        <dgm:presLayoutVars>
          <dgm:dir/>
          <dgm:resizeHandles/>
        </dgm:presLayoutVars>
      </dgm:prSet>
      <dgm:spPr/>
    </dgm:pt>
    <dgm:pt modelId="{6924B3CC-0AD2-C249-979E-ACB0FDB16A65}" type="pres">
      <dgm:prSet presAssocID="{C106CF15-8495-694E-AD29-70BFDDB7EE4D}" presName="pyramid" presStyleLbl="node1" presStyleIdx="0" presStyleCnt="1" custLinFactNeighborX="-524"/>
      <dgm:spPr>
        <a:blipFill rotWithShape="1">
          <a:blip xmlns:r="http://schemas.openxmlformats.org/officeDocument/2006/relationships" r:embed="rId1">
            <a:alphaModFix amt="25000"/>
          </a:blip>
          <a:stretch>
            <a:fillRect/>
          </a:stretch>
        </a:blipFill>
      </dgm:spPr>
    </dgm:pt>
    <dgm:pt modelId="{00F3A51B-B517-6849-844C-EB5AD268CA59}" type="pres">
      <dgm:prSet presAssocID="{C106CF15-8495-694E-AD29-70BFDDB7EE4D}" presName="theList" presStyleCnt="0"/>
      <dgm:spPr/>
    </dgm:pt>
    <dgm:pt modelId="{A36F0563-3536-E24B-9CF7-C900A83BBA38}" type="pres">
      <dgm:prSet presAssocID="{5750CA87-9ED7-554C-9F51-C518CE27EAE3}" presName="aNode" presStyleLbl="fgAcc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488E80-D013-7542-AF02-93A32CCC678F}" type="pres">
      <dgm:prSet presAssocID="{5750CA87-9ED7-554C-9F51-C518CE27EAE3}" presName="aSpace" presStyleCnt="0"/>
      <dgm:spPr/>
    </dgm:pt>
    <dgm:pt modelId="{276F1EAB-BFC9-E44A-AAA2-AB07450A9171}" type="pres">
      <dgm:prSet presAssocID="{71964A15-7223-DB4B-9582-0D7E4B452F20}" presName="aNode" presStyleLbl="fgAcc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C9BD4D-826D-1F41-9935-71172AD58015}" type="pres">
      <dgm:prSet presAssocID="{71964A15-7223-DB4B-9582-0D7E4B452F20}" presName="aSpace" presStyleCnt="0"/>
      <dgm:spPr/>
    </dgm:pt>
    <dgm:pt modelId="{11D43F29-4139-E140-8CD5-D187C47D4D7C}" type="pres">
      <dgm:prSet presAssocID="{466636FC-C782-B34B-8010-9ADA02F00A5A}" presName="aNode" presStyleLbl="fgAcc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75E5F9-93E7-0B41-866A-E649345141B1}" type="pres">
      <dgm:prSet presAssocID="{466636FC-C782-B34B-8010-9ADA02F00A5A}" presName="aSpace" presStyleCnt="0"/>
      <dgm:spPr/>
    </dgm:pt>
    <dgm:pt modelId="{E5A8218B-01D1-2649-800F-A94D0CFB9AE4}" type="pres">
      <dgm:prSet presAssocID="{2FBFB454-3F69-7A49-8077-78F3C66F427A}" presName="aNode" presStyleLbl="fgAcc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576B3F-66D0-5844-B535-73BE9E9470CE}" type="pres">
      <dgm:prSet presAssocID="{2FBFB454-3F69-7A49-8077-78F3C66F427A}" presName="aSpace" presStyleCnt="0"/>
      <dgm:spPr/>
    </dgm:pt>
    <dgm:pt modelId="{85F547FD-DFFA-F248-AC26-9657928EC46C}" type="pres">
      <dgm:prSet presAssocID="{6E8B8295-6C06-2D43-AB21-FE86DDE03E73}" presName="aNode" presStyleLbl="fgAcc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E71E25-FEBD-CB44-9C85-0887CF96D84E}" type="pres">
      <dgm:prSet presAssocID="{6E8B8295-6C06-2D43-AB21-FE86DDE03E73}" presName="aSpace" presStyleCnt="0"/>
      <dgm:spPr/>
    </dgm:pt>
    <dgm:pt modelId="{21BA273E-F95F-0B48-A6B8-FFBD000169BA}" type="pres">
      <dgm:prSet presAssocID="{FF2473A9-7799-704B-A1A3-4841EA6B4184}" presName="aNode" presStyleLbl="fgAcc1" presStyleIdx="5" presStyleCnt="8">
        <dgm:presLayoutVars>
          <dgm:bulletEnabled val="1"/>
        </dgm:presLayoutVars>
      </dgm:prSet>
      <dgm:spPr/>
    </dgm:pt>
    <dgm:pt modelId="{CA8C476B-3720-8347-958A-D67766466AC9}" type="pres">
      <dgm:prSet presAssocID="{FF2473A9-7799-704B-A1A3-4841EA6B4184}" presName="aSpace" presStyleCnt="0"/>
      <dgm:spPr/>
    </dgm:pt>
    <dgm:pt modelId="{E927C253-3D12-7E40-82A2-543F92192302}" type="pres">
      <dgm:prSet presAssocID="{D7080CFB-EE95-BD4D-9F8E-ED4278821891}" presName="aNode" presStyleLbl="fgAcc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F82F59-1246-6D4C-8D22-B947FE4D2222}" type="pres">
      <dgm:prSet presAssocID="{D7080CFB-EE95-BD4D-9F8E-ED4278821891}" presName="aSpace" presStyleCnt="0"/>
      <dgm:spPr/>
    </dgm:pt>
    <dgm:pt modelId="{E947B030-AEF7-B143-BCCC-1192E1E0C49B}" type="pres">
      <dgm:prSet presAssocID="{D103AF95-CB68-634A-93B4-BB4473759647}" presName="aNode" presStyleLbl="fgAcc1" presStyleIdx="7" presStyleCnt="8">
        <dgm:presLayoutVars>
          <dgm:bulletEnabled val="1"/>
        </dgm:presLayoutVars>
      </dgm:prSet>
      <dgm:spPr/>
    </dgm:pt>
    <dgm:pt modelId="{E2BFF819-4920-804E-8F6C-C34415EDDADA}" type="pres">
      <dgm:prSet presAssocID="{D103AF95-CB68-634A-93B4-BB4473759647}" presName="aSpace" presStyleCnt="0"/>
      <dgm:spPr/>
    </dgm:pt>
  </dgm:ptLst>
  <dgm:cxnLst>
    <dgm:cxn modelId="{751B6016-062D-5747-9656-3F8B8EA7E727}" type="presOf" srcId="{C106CF15-8495-694E-AD29-70BFDDB7EE4D}" destId="{C5321D65-803C-2745-AF59-7000E4188A04}" srcOrd="0" destOrd="0" presId="urn:microsoft.com/office/officeart/2005/8/layout/pyramid2"/>
    <dgm:cxn modelId="{26304E58-EB2A-554B-AAE5-EE9896E54C51}" srcId="{C106CF15-8495-694E-AD29-70BFDDB7EE4D}" destId="{466636FC-C782-B34B-8010-9ADA02F00A5A}" srcOrd="2" destOrd="0" parTransId="{5E792F9C-9DA9-8B4A-97E4-61CA5A5ED46B}" sibTransId="{1CE85BD1-ADD8-FD40-BA65-C8C15B840F82}"/>
    <dgm:cxn modelId="{43438D28-8115-744C-A181-56AF49F43467}" type="presOf" srcId="{5750CA87-9ED7-554C-9F51-C518CE27EAE3}" destId="{A36F0563-3536-E24B-9CF7-C900A83BBA38}" srcOrd="0" destOrd="0" presId="urn:microsoft.com/office/officeart/2005/8/layout/pyramid2"/>
    <dgm:cxn modelId="{61AABE49-3EBC-0D42-9263-984214A6ABF1}" type="presOf" srcId="{2FBFB454-3F69-7A49-8077-78F3C66F427A}" destId="{E5A8218B-01D1-2649-800F-A94D0CFB9AE4}" srcOrd="0" destOrd="0" presId="urn:microsoft.com/office/officeart/2005/8/layout/pyramid2"/>
    <dgm:cxn modelId="{FEA25AA4-7E4B-8E4E-BB93-A02B71EA3D1C}" srcId="{C106CF15-8495-694E-AD29-70BFDDB7EE4D}" destId="{71964A15-7223-DB4B-9582-0D7E4B452F20}" srcOrd="1" destOrd="0" parTransId="{BB36D3D5-5D92-7B4E-B6AD-865A02BE6C2B}" sibTransId="{BED1B43F-3217-844A-8CB7-2141FC6B7B00}"/>
    <dgm:cxn modelId="{46332B37-E058-5F47-AB24-4BE2C9785A6A}" srcId="{C106CF15-8495-694E-AD29-70BFDDB7EE4D}" destId="{2FBFB454-3F69-7A49-8077-78F3C66F427A}" srcOrd="3" destOrd="0" parTransId="{DDE6AF38-27D7-F740-992B-FBA5275F458F}" sibTransId="{8E055FD4-C2D3-7340-A4EF-04C6F5469A38}"/>
    <dgm:cxn modelId="{17303DCB-E240-7D4B-87C7-C8CC121DD351}" srcId="{C106CF15-8495-694E-AD29-70BFDDB7EE4D}" destId="{D7080CFB-EE95-BD4D-9F8E-ED4278821891}" srcOrd="6" destOrd="0" parTransId="{7E6B3327-A5DD-1D44-A5C5-4F6A247A13C6}" sibTransId="{31D28C1F-7D90-4948-84B1-269F47F0DAD5}"/>
    <dgm:cxn modelId="{32A4A50F-4F8E-3D42-B1AB-9BDCE6881990}" srcId="{C106CF15-8495-694E-AD29-70BFDDB7EE4D}" destId="{5750CA87-9ED7-554C-9F51-C518CE27EAE3}" srcOrd="0" destOrd="0" parTransId="{02DA7D71-A08F-7D48-B3F1-F8E16AD9AB30}" sibTransId="{F1EA7B89-36C3-DB4D-987E-32B79DF17EF1}"/>
    <dgm:cxn modelId="{ADFF30CE-3C63-964A-B04C-138D02DECF13}" type="presOf" srcId="{D7080CFB-EE95-BD4D-9F8E-ED4278821891}" destId="{E927C253-3D12-7E40-82A2-543F92192302}" srcOrd="0" destOrd="0" presId="urn:microsoft.com/office/officeart/2005/8/layout/pyramid2"/>
    <dgm:cxn modelId="{C8402828-8DA6-8043-94CA-553C69516A94}" type="presOf" srcId="{6E8B8295-6C06-2D43-AB21-FE86DDE03E73}" destId="{85F547FD-DFFA-F248-AC26-9657928EC46C}" srcOrd="0" destOrd="0" presId="urn:microsoft.com/office/officeart/2005/8/layout/pyramid2"/>
    <dgm:cxn modelId="{4039239C-081D-C946-868E-A48F4C30D9FA}" srcId="{C106CF15-8495-694E-AD29-70BFDDB7EE4D}" destId="{D103AF95-CB68-634A-93B4-BB4473759647}" srcOrd="7" destOrd="0" parTransId="{3D047E9E-022D-0142-A84D-EE246D27830C}" sibTransId="{E7D2946A-2B22-F849-AB84-4383F752387D}"/>
    <dgm:cxn modelId="{D3DD3300-5F5F-4E40-B286-AF5D08073BC3}" type="presOf" srcId="{466636FC-C782-B34B-8010-9ADA02F00A5A}" destId="{11D43F29-4139-E140-8CD5-D187C47D4D7C}" srcOrd="0" destOrd="0" presId="urn:microsoft.com/office/officeart/2005/8/layout/pyramid2"/>
    <dgm:cxn modelId="{4AADD622-2C02-9244-AB83-1AE2AE755445}" type="presOf" srcId="{D103AF95-CB68-634A-93B4-BB4473759647}" destId="{E947B030-AEF7-B143-BCCC-1192E1E0C49B}" srcOrd="0" destOrd="0" presId="urn:microsoft.com/office/officeart/2005/8/layout/pyramid2"/>
    <dgm:cxn modelId="{5F3F3D8B-9C26-1442-BA5C-3E81957DF46D}" type="presOf" srcId="{71964A15-7223-DB4B-9582-0D7E4B452F20}" destId="{276F1EAB-BFC9-E44A-AAA2-AB07450A9171}" srcOrd="0" destOrd="0" presId="urn:microsoft.com/office/officeart/2005/8/layout/pyramid2"/>
    <dgm:cxn modelId="{0FA02217-F45F-FD47-B5BA-E14C6B7EA872}" type="presOf" srcId="{FF2473A9-7799-704B-A1A3-4841EA6B4184}" destId="{21BA273E-F95F-0B48-A6B8-FFBD000169BA}" srcOrd="0" destOrd="0" presId="urn:microsoft.com/office/officeart/2005/8/layout/pyramid2"/>
    <dgm:cxn modelId="{0D59D423-42B7-5144-B113-7DAFA09916A1}" srcId="{C106CF15-8495-694E-AD29-70BFDDB7EE4D}" destId="{FF2473A9-7799-704B-A1A3-4841EA6B4184}" srcOrd="5" destOrd="0" parTransId="{4A626F12-179F-6544-8F64-4AEE6E45689B}" sibTransId="{1B6EC769-019B-724A-862F-698E3E036630}"/>
    <dgm:cxn modelId="{1316C7D0-002E-AE46-A2A0-9F8E62607F9C}" srcId="{C106CF15-8495-694E-AD29-70BFDDB7EE4D}" destId="{6E8B8295-6C06-2D43-AB21-FE86DDE03E73}" srcOrd="4" destOrd="0" parTransId="{C6C1CA79-D13D-9E42-9D69-8E5C5AF91DD7}" sibTransId="{D36993DC-5E93-3F41-A80C-DDCF12CC1C5F}"/>
    <dgm:cxn modelId="{A9AE5972-A2F9-D44F-BE48-77E169602CC3}" type="presParOf" srcId="{C5321D65-803C-2745-AF59-7000E4188A04}" destId="{6924B3CC-0AD2-C249-979E-ACB0FDB16A65}" srcOrd="0" destOrd="0" presId="urn:microsoft.com/office/officeart/2005/8/layout/pyramid2"/>
    <dgm:cxn modelId="{BA4F6C06-36CB-9643-BA10-56EEA84C68BC}" type="presParOf" srcId="{C5321D65-803C-2745-AF59-7000E4188A04}" destId="{00F3A51B-B517-6849-844C-EB5AD268CA59}" srcOrd="1" destOrd="0" presId="urn:microsoft.com/office/officeart/2005/8/layout/pyramid2"/>
    <dgm:cxn modelId="{0518DF96-6010-2F45-B159-2BB5A26745E2}" type="presParOf" srcId="{00F3A51B-B517-6849-844C-EB5AD268CA59}" destId="{A36F0563-3536-E24B-9CF7-C900A83BBA38}" srcOrd="0" destOrd="0" presId="urn:microsoft.com/office/officeart/2005/8/layout/pyramid2"/>
    <dgm:cxn modelId="{722774D4-C134-4345-A3E2-23825619B00B}" type="presParOf" srcId="{00F3A51B-B517-6849-844C-EB5AD268CA59}" destId="{DC488E80-D013-7542-AF02-93A32CCC678F}" srcOrd="1" destOrd="0" presId="urn:microsoft.com/office/officeart/2005/8/layout/pyramid2"/>
    <dgm:cxn modelId="{5E790012-F6EA-8142-AABE-62CE457091AC}" type="presParOf" srcId="{00F3A51B-B517-6849-844C-EB5AD268CA59}" destId="{276F1EAB-BFC9-E44A-AAA2-AB07450A9171}" srcOrd="2" destOrd="0" presId="urn:microsoft.com/office/officeart/2005/8/layout/pyramid2"/>
    <dgm:cxn modelId="{98D64305-C2F3-C641-9D65-728E397D8EB8}" type="presParOf" srcId="{00F3A51B-B517-6849-844C-EB5AD268CA59}" destId="{1EC9BD4D-826D-1F41-9935-71172AD58015}" srcOrd="3" destOrd="0" presId="urn:microsoft.com/office/officeart/2005/8/layout/pyramid2"/>
    <dgm:cxn modelId="{6CAB611A-0EE5-1646-9768-3F976409177C}" type="presParOf" srcId="{00F3A51B-B517-6849-844C-EB5AD268CA59}" destId="{11D43F29-4139-E140-8CD5-D187C47D4D7C}" srcOrd="4" destOrd="0" presId="urn:microsoft.com/office/officeart/2005/8/layout/pyramid2"/>
    <dgm:cxn modelId="{9DFB7587-865E-404E-BBAA-3C931E83F22F}" type="presParOf" srcId="{00F3A51B-B517-6849-844C-EB5AD268CA59}" destId="{4875E5F9-93E7-0B41-866A-E649345141B1}" srcOrd="5" destOrd="0" presId="urn:microsoft.com/office/officeart/2005/8/layout/pyramid2"/>
    <dgm:cxn modelId="{DDF79635-F1A1-B544-B2C0-7DC32BD2F0A5}" type="presParOf" srcId="{00F3A51B-B517-6849-844C-EB5AD268CA59}" destId="{E5A8218B-01D1-2649-800F-A94D0CFB9AE4}" srcOrd="6" destOrd="0" presId="urn:microsoft.com/office/officeart/2005/8/layout/pyramid2"/>
    <dgm:cxn modelId="{B864712F-F5C5-FF46-BBFB-F89B657FBB98}" type="presParOf" srcId="{00F3A51B-B517-6849-844C-EB5AD268CA59}" destId="{31576B3F-66D0-5844-B535-73BE9E9470CE}" srcOrd="7" destOrd="0" presId="urn:microsoft.com/office/officeart/2005/8/layout/pyramid2"/>
    <dgm:cxn modelId="{74856C53-E350-7441-B804-389C0CA486A8}" type="presParOf" srcId="{00F3A51B-B517-6849-844C-EB5AD268CA59}" destId="{85F547FD-DFFA-F248-AC26-9657928EC46C}" srcOrd="8" destOrd="0" presId="urn:microsoft.com/office/officeart/2005/8/layout/pyramid2"/>
    <dgm:cxn modelId="{E1E79633-15A6-1E42-830F-DCE98F41AE64}" type="presParOf" srcId="{00F3A51B-B517-6849-844C-EB5AD268CA59}" destId="{91E71E25-FEBD-CB44-9C85-0887CF96D84E}" srcOrd="9" destOrd="0" presId="urn:microsoft.com/office/officeart/2005/8/layout/pyramid2"/>
    <dgm:cxn modelId="{F14D6C22-0F72-394C-8B6C-545B6F91D7F7}" type="presParOf" srcId="{00F3A51B-B517-6849-844C-EB5AD268CA59}" destId="{21BA273E-F95F-0B48-A6B8-FFBD000169BA}" srcOrd="10" destOrd="0" presId="urn:microsoft.com/office/officeart/2005/8/layout/pyramid2"/>
    <dgm:cxn modelId="{D3AD4214-8FBF-534B-8367-4B36AFE1BA28}" type="presParOf" srcId="{00F3A51B-B517-6849-844C-EB5AD268CA59}" destId="{CA8C476B-3720-8347-958A-D67766466AC9}" srcOrd="11" destOrd="0" presId="urn:microsoft.com/office/officeart/2005/8/layout/pyramid2"/>
    <dgm:cxn modelId="{8CFCE2DC-2B7D-BF47-8CBD-409840F492E1}" type="presParOf" srcId="{00F3A51B-B517-6849-844C-EB5AD268CA59}" destId="{E927C253-3D12-7E40-82A2-543F92192302}" srcOrd="12" destOrd="0" presId="urn:microsoft.com/office/officeart/2005/8/layout/pyramid2"/>
    <dgm:cxn modelId="{3BE7D351-D783-894C-84B8-DEFAD3CE7F03}" type="presParOf" srcId="{00F3A51B-B517-6849-844C-EB5AD268CA59}" destId="{58F82F59-1246-6D4C-8D22-B947FE4D2222}" srcOrd="13" destOrd="0" presId="urn:microsoft.com/office/officeart/2005/8/layout/pyramid2"/>
    <dgm:cxn modelId="{A8973582-3FBB-2749-85E9-76CEB2D827AE}" type="presParOf" srcId="{00F3A51B-B517-6849-844C-EB5AD268CA59}" destId="{E947B030-AEF7-B143-BCCC-1192E1E0C49B}" srcOrd="14" destOrd="0" presId="urn:microsoft.com/office/officeart/2005/8/layout/pyramid2"/>
    <dgm:cxn modelId="{B9D3B636-4E90-CC44-A1E5-2286BA0D164C}" type="presParOf" srcId="{00F3A51B-B517-6849-844C-EB5AD268CA59}" destId="{E2BFF819-4920-804E-8F6C-C34415EDDADA}" srcOrd="1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4165937-C14C-5A4B-B9B8-3AA1E2C325A7}" type="doc">
      <dgm:prSet loTypeId="urn:microsoft.com/office/officeart/2005/8/layout/vList2" loCatId="list" qsTypeId="urn:microsoft.com/office/officeart/2005/8/quickstyle/simple3" qsCatId="simple" csTypeId="urn:microsoft.com/office/officeart/2005/8/colors/accent6_3" csCatId="accent6" phldr="1"/>
      <dgm:spPr/>
      <dgm:t>
        <a:bodyPr/>
        <a:lstStyle/>
        <a:p>
          <a:endParaRPr lang="en-US"/>
        </a:p>
      </dgm:t>
    </dgm:pt>
    <dgm:pt modelId="{D1FA57A8-4A4B-674B-9C54-288F3BC1B8C5}">
      <dgm:prSet phldrT="[Text]"/>
      <dgm:spPr/>
      <dgm:t>
        <a:bodyPr/>
        <a:lstStyle/>
        <a:p>
          <a:r>
            <a:rPr lang="en-US" smtClean="0"/>
            <a:t>Engineering</a:t>
          </a:r>
          <a:endParaRPr lang="en-US"/>
        </a:p>
      </dgm:t>
    </dgm:pt>
    <dgm:pt modelId="{27B75ACB-4FB4-854E-82F5-2CC52DC989C2}" type="parTrans" cxnId="{F1FEB482-9D7B-E142-AAC8-CFE0FC0CD1C5}">
      <dgm:prSet/>
      <dgm:spPr/>
      <dgm:t>
        <a:bodyPr/>
        <a:lstStyle/>
        <a:p>
          <a:endParaRPr lang="en-US"/>
        </a:p>
      </dgm:t>
    </dgm:pt>
    <dgm:pt modelId="{13B723A3-FCA9-A04C-A067-649979EF6D12}" type="sibTrans" cxnId="{F1FEB482-9D7B-E142-AAC8-CFE0FC0CD1C5}">
      <dgm:prSet/>
      <dgm:spPr/>
      <dgm:t>
        <a:bodyPr/>
        <a:lstStyle/>
        <a:p>
          <a:endParaRPr lang="en-US"/>
        </a:p>
      </dgm:t>
    </dgm:pt>
    <dgm:pt modelId="{3009D54C-49D6-8D48-9E7C-EA44BDDE8109}">
      <dgm:prSet/>
      <dgm:spPr/>
      <dgm:t>
        <a:bodyPr/>
        <a:lstStyle/>
        <a:p>
          <a:r>
            <a:rPr lang="en-US" smtClean="0"/>
            <a:t>Software Development</a:t>
          </a:r>
          <a:endParaRPr lang="en-US" dirty="0"/>
        </a:p>
      </dgm:t>
    </dgm:pt>
    <dgm:pt modelId="{A539B3BB-D653-4B40-A599-BBB6E9770706}" type="parTrans" cxnId="{450E9189-3F7A-3645-9211-16CB33FE8F15}">
      <dgm:prSet/>
      <dgm:spPr/>
      <dgm:t>
        <a:bodyPr/>
        <a:lstStyle/>
        <a:p>
          <a:endParaRPr lang="en-US"/>
        </a:p>
      </dgm:t>
    </dgm:pt>
    <dgm:pt modelId="{72C65545-97B0-C14E-AD84-36D4666E61C9}" type="sibTrans" cxnId="{450E9189-3F7A-3645-9211-16CB33FE8F15}">
      <dgm:prSet/>
      <dgm:spPr/>
      <dgm:t>
        <a:bodyPr/>
        <a:lstStyle/>
        <a:p>
          <a:endParaRPr lang="en-US"/>
        </a:p>
      </dgm:t>
    </dgm:pt>
    <dgm:pt modelId="{8C975838-A930-5747-8B07-B7CFDECFCF2E}">
      <dgm:prSet/>
      <dgm:spPr/>
      <dgm:t>
        <a:bodyPr/>
        <a:lstStyle/>
        <a:p>
          <a:r>
            <a:rPr lang="en-US" smtClean="0"/>
            <a:t>System Integration</a:t>
          </a:r>
          <a:endParaRPr lang="en-US" dirty="0"/>
        </a:p>
      </dgm:t>
    </dgm:pt>
    <dgm:pt modelId="{F335CCCD-CFD4-C049-AD0F-0734169A2927}" type="parTrans" cxnId="{7C2B07A4-4270-F94E-AEF5-A0254786E549}">
      <dgm:prSet/>
      <dgm:spPr/>
      <dgm:t>
        <a:bodyPr/>
        <a:lstStyle/>
        <a:p>
          <a:endParaRPr lang="en-US"/>
        </a:p>
      </dgm:t>
    </dgm:pt>
    <dgm:pt modelId="{46D86421-2454-9241-A02B-3571B65ECCC7}" type="sibTrans" cxnId="{7C2B07A4-4270-F94E-AEF5-A0254786E549}">
      <dgm:prSet/>
      <dgm:spPr/>
      <dgm:t>
        <a:bodyPr/>
        <a:lstStyle/>
        <a:p>
          <a:endParaRPr lang="en-US"/>
        </a:p>
      </dgm:t>
    </dgm:pt>
    <dgm:pt modelId="{B30E9A28-2D42-8049-ABE5-16A3D05BEED3}">
      <dgm:prSet/>
      <dgm:spPr/>
      <dgm:t>
        <a:bodyPr/>
        <a:lstStyle/>
        <a:p>
          <a:r>
            <a:rPr lang="en-US" dirty="0" smtClean="0"/>
            <a:t>Photographic Services</a:t>
          </a:r>
          <a:endParaRPr lang="en-US" dirty="0"/>
        </a:p>
      </dgm:t>
    </dgm:pt>
    <dgm:pt modelId="{92EC1D77-BB67-A148-9697-368C978C3FE7}" type="parTrans" cxnId="{4A4126CD-EA9D-FE4E-9A03-87C268F43AF3}">
      <dgm:prSet/>
      <dgm:spPr/>
      <dgm:t>
        <a:bodyPr/>
        <a:lstStyle/>
        <a:p>
          <a:endParaRPr lang="en-US"/>
        </a:p>
      </dgm:t>
    </dgm:pt>
    <dgm:pt modelId="{0113A2FC-FC7C-3045-B7E0-AEAD094C7488}" type="sibTrans" cxnId="{4A4126CD-EA9D-FE4E-9A03-87C268F43AF3}">
      <dgm:prSet/>
      <dgm:spPr/>
      <dgm:t>
        <a:bodyPr/>
        <a:lstStyle/>
        <a:p>
          <a:endParaRPr lang="en-US"/>
        </a:p>
      </dgm:t>
    </dgm:pt>
    <dgm:pt modelId="{FE470F7C-77F7-A34F-9696-D620C8807F33}">
      <dgm:prSet/>
      <dgm:spPr/>
      <dgm:t>
        <a:bodyPr/>
        <a:lstStyle/>
        <a:p>
          <a:r>
            <a:rPr lang="en-US" smtClean="0"/>
            <a:t>Portraits</a:t>
          </a:r>
          <a:endParaRPr lang="en-US" dirty="0"/>
        </a:p>
      </dgm:t>
    </dgm:pt>
    <dgm:pt modelId="{720E3913-DB32-F242-B9B6-E4A95650C68A}" type="parTrans" cxnId="{6BC19648-A768-A44A-8C15-B7C44CE63A67}">
      <dgm:prSet/>
      <dgm:spPr/>
      <dgm:t>
        <a:bodyPr/>
        <a:lstStyle/>
        <a:p>
          <a:endParaRPr lang="en-US"/>
        </a:p>
      </dgm:t>
    </dgm:pt>
    <dgm:pt modelId="{7484DB1D-4F24-CD4F-8C31-E6F2DBDA6CE1}" type="sibTrans" cxnId="{6BC19648-A768-A44A-8C15-B7C44CE63A67}">
      <dgm:prSet/>
      <dgm:spPr/>
      <dgm:t>
        <a:bodyPr/>
        <a:lstStyle/>
        <a:p>
          <a:endParaRPr lang="en-US"/>
        </a:p>
      </dgm:t>
    </dgm:pt>
    <dgm:pt modelId="{109ABFB9-9CA5-BB47-8F8F-E3DB2276CCEE}">
      <dgm:prSet/>
      <dgm:spPr/>
      <dgm:t>
        <a:bodyPr/>
        <a:lstStyle/>
        <a:p>
          <a:r>
            <a:rPr lang="en-US" smtClean="0"/>
            <a:t>Sports</a:t>
          </a:r>
          <a:endParaRPr lang="en-US" dirty="0"/>
        </a:p>
      </dgm:t>
    </dgm:pt>
    <dgm:pt modelId="{BC4004D2-B476-1B44-9886-A58FB43F92F9}" type="parTrans" cxnId="{0A3B4609-F2A3-0746-8998-4CCEA5C249BF}">
      <dgm:prSet/>
      <dgm:spPr/>
      <dgm:t>
        <a:bodyPr/>
        <a:lstStyle/>
        <a:p>
          <a:endParaRPr lang="en-US"/>
        </a:p>
      </dgm:t>
    </dgm:pt>
    <dgm:pt modelId="{3E7FC8AF-895C-A341-AB20-9A6498BBDAAE}" type="sibTrans" cxnId="{0A3B4609-F2A3-0746-8998-4CCEA5C249BF}">
      <dgm:prSet/>
      <dgm:spPr/>
      <dgm:t>
        <a:bodyPr/>
        <a:lstStyle/>
        <a:p>
          <a:endParaRPr lang="en-US"/>
        </a:p>
      </dgm:t>
    </dgm:pt>
    <dgm:pt modelId="{13306FD0-990E-2B47-B9F7-1342669F77F9}">
      <dgm:prSet/>
      <dgm:spPr/>
      <dgm:t>
        <a:bodyPr/>
        <a:lstStyle/>
        <a:p>
          <a:r>
            <a:rPr lang="en-US" smtClean="0"/>
            <a:t>Events</a:t>
          </a:r>
          <a:endParaRPr lang="en-US" dirty="0"/>
        </a:p>
      </dgm:t>
    </dgm:pt>
    <dgm:pt modelId="{8D9DD55A-4661-354B-8475-479EF39F5566}" type="parTrans" cxnId="{27DA980A-D5DD-C54A-AC1E-F2B4C2EC7826}">
      <dgm:prSet/>
      <dgm:spPr/>
      <dgm:t>
        <a:bodyPr/>
        <a:lstStyle/>
        <a:p>
          <a:endParaRPr lang="en-US"/>
        </a:p>
      </dgm:t>
    </dgm:pt>
    <dgm:pt modelId="{E559A2D5-57A2-544F-AC8C-D123099648B0}" type="sibTrans" cxnId="{27DA980A-D5DD-C54A-AC1E-F2B4C2EC7826}">
      <dgm:prSet/>
      <dgm:spPr/>
      <dgm:t>
        <a:bodyPr/>
        <a:lstStyle/>
        <a:p>
          <a:endParaRPr lang="en-US"/>
        </a:p>
      </dgm:t>
    </dgm:pt>
    <dgm:pt modelId="{4A57DD36-8091-A547-A67B-F867723F824D}">
      <dgm:prSet/>
      <dgm:spPr/>
      <dgm:t>
        <a:bodyPr/>
        <a:lstStyle/>
        <a:p>
          <a:r>
            <a:rPr lang="en-US" smtClean="0"/>
            <a:t>Online Services</a:t>
          </a:r>
          <a:endParaRPr lang="en-US" dirty="0"/>
        </a:p>
      </dgm:t>
    </dgm:pt>
    <dgm:pt modelId="{BC5BED23-EBE7-DF41-8485-C0DB1BFE3FA7}" type="parTrans" cxnId="{3FDA06C0-8D96-664B-907A-C69DEBBE10BC}">
      <dgm:prSet/>
      <dgm:spPr/>
      <dgm:t>
        <a:bodyPr/>
        <a:lstStyle/>
        <a:p>
          <a:endParaRPr lang="en-US"/>
        </a:p>
      </dgm:t>
    </dgm:pt>
    <dgm:pt modelId="{58AA00F7-9096-984E-B1C4-D8D41059B170}" type="sibTrans" cxnId="{3FDA06C0-8D96-664B-907A-C69DEBBE10BC}">
      <dgm:prSet/>
      <dgm:spPr/>
      <dgm:t>
        <a:bodyPr/>
        <a:lstStyle/>
        <a:p>
          <a:endParaRPr lang="en-US"/>
        </a:p>
      </dgm:t>
    </dgm:pt>
    <dgm:pt modelId="{DD477418-927F-C64E-9DD0-474E8217FBC5}">
      <dgm:prSet/>
      <dgm:spPr/>
      <dgm:t>
        <a:bodyPr/>
        <a:lstStyle/>
        <a:p>
          <a:r>
            <a:rPr lang="en-US" smtClean="0"/>
            <a:t>Photo Posting and Purchase</a:t>
          </a:r>
          <a:endParaRPr lang="en-US" dirty="0"/>
        </a:p>
      </dgm:t>
    </dgm:pt>
    <dgm:pt modelId="{50DB3826-7922-3844-8310-8CD60F59633D}" type="parTrans" cxnId="{097DB4BA-86AE-8B43-A429-00343F35E3D2}">
      <dgm:prSet/>
      <dgm:spPr/>
      <dgm:t>
        <a:bodyPr/>
        <a:lstStyle/>
        <a:p>
          <a:endParaRPr lang="en-US"/>
        </a:p>
      </dgm:t>
    </dgm:pt>
    <dgm:pt modelId="{BA91C932-FFA7-E945-A9E4-FA99DF784A38}" type="sibTrans" cxnId="{097DB4BA-86AE-8B43-A429-00343F35E3D2}">
      <dgm:prSet/>
      <dgm:spPr/>
      <dgm:t>
        <a:bodyPr/>
        <a:lstStyle/>
        <a:p>
          <a:endParaRPr lang="en-US"/>
        </a:p>
      </dgm:t>
    </dgm:pt>
    <dgm:pt modelId="{55624A87-249F-AB48-A6E3-5CDB87C30A3B}">
      <dgm:prSet/>
      <dgm:spPr/>
      <dgm:t>
        <a:bodyPr/>
        <a:lstStyle/>
        <a:p>
          <a:r>
            <a:rPr lang="en-US" smtClean="0"/>
            <a:t>Branding</a:t>
          </a:r>
          <a:endParaRPr lang="en-US" dirty="0"/>
        </a:p>
      </dgm:t>
    </dgm:pt>
    <dgm:pt modelId="{8105B552-7E44-8840-A391-8D7E0496F12A}" type="parTrans" cxnId="{EA035583-B8C2-484C-8078-0431B4CB7C5F}">
      <dgm:prSet/>
      <dgm:spPr/>
      <dgm:t>
        <a:bodyPr/>
        <a:lstStyle/>
        <a:p>
          <a:endParaRPr lang="en-US"/>
        </a:p>
      </dgm:t>
    </dgm:pt>
    <dgm:pt modelId="{6C209B2A-82AC-AF4D-83FC-4BB5748B115A}" type="sibTrans" cxnId="{EA035583-B8C2-484C-8078-0431B4CB7C5F}">
      <dgm:prSet/>
      <dgm:spPr/>
      <dgm:t>
        <a:bodyPr/>
        <a:lstStyle/>
        <a:p>
          <a:endParaRPr lang="en-US"/>
        </a:p>
      </dgm:t>
    </dgm:pt>
    <dgm:pt modelId="{45949D9D-21B3-054D-A755-2524CFB51CA1}">
      <dgm:prSet/>
      <dgm:spPr/>
      <dgm:t>
        <a:bodyPr/>
        <a:lstStyle/>
        <a:p>
          <a:r>
            <a:rPr lang="en-US" smtClean="0"/>
            <a:t>Customer Support</a:t>
          </a:r>
          <a:endParaRPr lang="en-US" dirty="0"/>
        </a:p>
      </dgm:t>
    </dgm:pt>
    <dgm:pt modelId="{59F8743D-87FC-404C-967C-2EC83365F591}" type="parTrans" cxnId="{A30E48C9-8936-4849-8C36-0589D2652DF3}">
      <dgm:prSet/>
      <dgm:spPr/>
      <dgm:t>
        <a:bodyPr/>
        <a:lstStyle/>
        <a:p>
          <a:endParaRPr lang="en-US"/>
        </a:p>
      </dgm:t>
    </dgm:pt>
    <dgm:pt modelId="{CEA38033-46D2-CB44-8D36-AB28175FD833}" type="sibTrans" cxnId="{A30E48C9-8936-4849-8C36-0589D2652DF3}">
      <dgm:prSet/>
      <dgm:spPr/>
      <dgm:t>
        <a:bodyPr/>
        <a:lstStyle/>
        <a:p>
          <a:endParaRPr lang="en-US"/>
        </a:p>
      </dgm:t>
    </dgm:pt>
    <dgm:pt modelId="{A0DD3C4A-BADA-4C42-AC9C-EA0C108F5E44}">
      <dgm:prSet/>
      <dgm:spPr/>
      <dgm:t>
        <a:bodyPr/>
        <a:lstStyle/>
        <a:p>
          <a:r>
            <a:rPr lang="en-US" smtClean="0"/>
            <a:t>Technical Support</a:t>
          </a:r>
          <a:endParaRPr lang="en-US" dirty="0"/>
        </a:p>
      </dgm:t>
    </dgm:pt>
    <dgm:pt modelId="{CAB13659-17DB-E645-B48F-DFFCDCFB7613}" type="parTrans" cxnId="{1C4C146F-25E6-6949-B13D-BA4451870589}">
      <dgm:prSet/>
      <dgm:spPr/>
      <dgm:t>
        <a:bodyPr/>
        <a:lstStyle/>
        <a:p>
          <a:endParaRPr lang="en-US"/>
        </a:p>
      </dgm:t>
    </dgm:pt>
    <dgm:pt modelId="{62F54EC1-7935-6F41-8FE8-61F4BE1769DC}" type="sibTrans" cxnId="{1C4C146F-25E6-6949-B13D-BA4451870589}">
      <dgm:prSet/>
      <dgm:spPr/>
      <dgm:t>
        <a:bodyPr/>
        <a:lstStyle/>
        <a:p>
          <a:endParaRPr lang="en-US"/>
        </a:p>
      </dgm:t>
    </dgm:pt>
    <dgm:pt modelId="{A3C83051-AD00-2249-9EA9-698350F08BBC}">
      <dgm:prSet/>
      <dgm:spPr/>
      <dgm:t>
        <a:bodyPr/>
        <a:lstStyle/>
        <a:p>
          <a:r>
            <a:rPr lang="en-US" dirty="0" smtClean="0"/>
            <a:t>Training</a:t>
          </a:r>
          <a:endParaRPr lang="en-US" dirty="0"/>
        </a:p>
      </dgm:t>
    </dgm:pt>
    <dgm:pt modelId="{FC2E35D2-1BAC-C14A-9ADE-6A8808AA3C8E}" type="parTrans" cxnId="{73479270-2E7E-B64C-B38C-B9FD655390C9}">
      <dgm:prSet/>
      <dgm:spPr/>
      <dgm:t>
        <a:bodyPr/>
        <a:lstStyle/>
        <a:p>
          <a:endParaRPr lang="en-US"/>
        </a:p>
      </dgm:t>
    </dgm:pt>
    <dgm:pt modelId="{1F50866F-9EE4-1B49-B0D8-D0A58A632E8D}" type="sibTrans" cxnId="{73479270-2E7E-B64C-B38C-B9FD655390C9}">
      <dgm:prSet/>
      <dgm:spPr/>
      <dgm:t>
        <a:bodyPr/>
        <a:lstStyle/>
        <a:p>
          <a:endParaRPr lang="en-US"/>
        </a:p>
      </dgm:t>
    </dgm:pt>
    <dgm:pt modelId="{236CAAEC-A779-264F-901D-890DC3DB2DC3}" type="pres">
      <dgm:prSet presAssocID="{54165937-C14C-5A4B-B9B8-3AA1E2C325A7}" presName="linear" presStyleCnt="0">
        <dgm:presLayoutVars>
          <dgm:animLvl val="lvl"/>
          <dgm:resizeHandles val="exact"/>
        </dgm:presLayoutVars>
      </dgm:prSet>
      <dgm:spPr/>
    </dgm:pt>
    <dgm:pt modelId="{DFBECAD7-44AF-F04E-AE50-EB929944F6E2}" type="pres">
      <dgm:prSet presAssocID="{D1FA57A8-4A4B-674B-9C54-288F3BC1B8C5}" presName="parentText" presStyleLbl="node1" presStyleIdx="0" presStyleCnt="4" custLinFactNeighborX="-4600" custLinFactNeighborY="-145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BE8310E-5F5F-1246-9337-B9D961A8EC1A}" type="pres">
      <dgm:prSet presAssocID="{D1FA57A8-4A4B-674B-9C54-288F3BC1B8C5}" presName="childTex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A62797-BAC8-0A4C-AE43-C5554EDD7DFD}" type="pres">
      <dgm:prSet presAssocID="{B30E9A28-2D42-8049-ABE5-16A3D05BEED3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14EE0B7B-C64E-574B-85DD-4848BAF1A301}" type="pres">
      <dgm:prSet presAssocID="{B30E9A28-2D42-8049-ABE5-16A3D05BEED3}" presName="childText" presStyleLbl="revTx" presStyleIdx="1" presStyleCnt="4">
        <dgm:presLayoutVars>
          <dgm:bulletEnabled val="1"/>
        </dgm:presLayoutVars>
      </dgm:prSet>
      <dgm:spPr/>
    </dgm:pt>
    <dgm:pt modelId="{48F46B63-37A3-3F40-B981-A59F0BFE7ED0}" type="pres">
      <dgm:prSet presAssocID="{4A57DD36-8091-A547-A67B-F867723F824D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B4548B9E-EDD3-7F41-887D-E10D198A6DC8}" type="pres">
      <dgm:prSet presAssocID="{4A57DD36-8091-A547-A67B-F867723F824D}" presName="childText" presStyleLbl="revTx" presStyleIdx="2" presStyleCnt="4">
        <dgm:presLayoutVars>
          <dgm:bulletEnabled val="1"/>
        </dgm:presLayoutVars>
      </dgm:prSet>
      <dgm:spPr/>
    </dgm:pt>
    <dgm:pt modelId="{11B3766D-BD18-7C47-8436-EC313AE401D1}" type="pres">
      <dgm:prSet presAssocID="{45949D9D-21B3-054D-A755-2524CFB51CA1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EEDFA6B3-8784-594F-9DFC-EAD4F59EE40E}" type="pres">
      <dgm:prSet presAssocID="{45949D9D-21B3-054D-A755-2524CFB51CA1}" presName="childText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70542E4-DCBA-E34E-BD68-91E4C29E2F3B}" type="presOf" srcId="{3009D54C-49D6-8D48-9E7C-EA44BDDE8109}" destId="{9BE8310E-5F5F-1246-9337-B9D961A8EC1A}" srcOrd="0" destOrd="0" presId="urn:microsoft.com/office/officeart/2005/8/layout/vList2"/>
    <dgm:cxn modelId="{DC44759A-4F02-0A41-9857-E0054C886247}" type="presOf" srcId="{DD477418-927F-C64E-9DD0-474E8217FBC5}" destId="{B4548B9E-EDD3-7F41-887D-E10D198A6DC8}" srcOrd="0" destOrd="0" presId="urn:microsoft.com/office/officeart/2005/8/layout/vList2"/>
    <dgm:cxn modelId="{B8F953C1-3B69-E644-9F0A-C3B588659D44}" type="presOf" srcId="{55624A87-249F-AB48-A6E3-5CDB87C30A3B}" destId="{B4548B9E-EDD3-7F41-887D-E10D198A6DC8}" srcOrd="0" destOrd="1" presId="urn:microsoft.com/office/officeart/2005/8/layout/vList2"/>
    <dgm:cxn modelId="{0A3B4609-F2A3-0746-8998-4CCEA5C249BF}" srcId="{B30E9A28-2D42-8049-ABE5-16A3D05BEED3}" destId="{109ABFB9-9CA5-BB47-8F8F-E3DB2276CCEE}" srcOrd="1" destOrd="0" parTransId="{BC4004D2-B476-1B44-9886-A58FB43F92F9}" sibTransId="{3E7FC8AF-895C-A341-AB20-9A6498BBDAAE}"/>
    <dgm:cxn modelId="{6DDF9EFC-B439-014E-ADEA-C14CD77F5EA9}" type="presOf" srcId="{B30E9A28-2D42-8049-ABE5-16A3D05BEED3}" destId="{C3A62797-BAC8-0A4C-AE43-C5554EDD7DFD}" srcOrd="0" destOrd="0" presId="urn:microsoft.com/office/officeart/2005/8/layout/vList2"/>
    <dgm:cxn modelId="{1441EEC3-FBF4-2743-8C52-75F69446F69F}" type="presOf" srcId="{109ABFB9-9CA5-BB47-8F8F-E3DB2276CCEE}" destId="{14EE0B7B-C64E-574B-85DD-4848BAF1A301}" srcOrd="0" destOrd="1" presId="urn:microsoft.com/office/officeart/2005/8/layout/vList2"/>
    <dgm:cxn modelId="{576AE4CF-5F4B-8547-BC70-035D64A64001}" type="presOf" srcId="{4A57DD36-8091-A547-A67B-F867723F824D}" destId="{48F46B63-37A3-3F40-B981-A59F0BFE7ED0}" srcOrd="0" destOrd="0" presId="urn:microsoft.com/office/officeart/2005/8/layout/vList2"/>
    <dgm:cxn modelId="{A30E48C9-8936-4849-8C36-0589D2652DF3}" srcId="{54165937-C14C-5A4B-B9B8-3AA1E2C325A7}" destId="{45949D9D-21B3-054D-A755-2524CFB51CA1}" srcOrd="3" destOrd="0" parTransId="{59F8743D-87FC-404C-967C-2EC83365F591}" sibTransId="{CEA38033-46D2-CB44-8D36-AB28175FD833}"/>
    <dgm:cxn modelId="{7E908E5A-D5EA-1449-A367-7D7E5D41E9C0}" type="presOf" srcId="{45949D9D-21B3-054D-A755-2524CFB51CA1}" destId="{11B3766D-BD18-7C47-8436-EC313AE401D1}" srcOrd="0" destOrd="0" presId="urn:microsoft.com/office/officeart/2005/8/layout/vList2"/>
    <dgm:cxn modelId="{27DA980A-D5DD-C54A-AC1E-F2B4C2EC7826}" srcId="{B30E9A28-2D42-8049-ABE5-16A3D05BEED3}" destId="{13306FD0-990E-2B47-B9F7-1342669F77F9}" srcOrd="2" destOrd="0" parTransId="{8D9DD55A-4661-354B-8475-479EF39F5566}" sibTransId="{E559A2D5-57A2-544F-AC8C-D123099648B0}"/>
    <dgm:cxn modelId="{AD13F8F7-DAB7-EB43-BE9C-FDF2C57DB135}" type="presOf" srcId="{8C975838-A930-5747-8B07-B7CFDECFCF2E}" destId="{9BE8310E-5F5F-1246-9337-B9D961A8EC1A}" srcOrd="0" destOrd="1" presId="urn:microsoft.com/office/officeart/2005/8/layout/vList2"/>
    <dgm:cxn modelId="{73479270-2E7E-B64C-B38C-B9FD655390C9}" srcId="{45949D9D-21B3-054D-A755-2524CFB51CA1}" destId="{A3C83051-AD00-2249-9EA9-698350F08BBC}" srcOrd="1" destOrd="0" parTransId="{FC2E35D2-1BAC-C14A-9ADE-6A8808AA3C8E}" sibTransId="{1F50866F-9EE4-1B49-B0D8-D0A58A632E8D}"/>
    <dgm:cxn modelId="{F75819D9-9D7D-2443-BC9C-88479F874730}" type="presOf" srcId="{FE470F7C-77F7-A34F-9696-D620C8807F33}" destId="{14EE0B7B-C64E-574B-85DD-4848BAF1A301}" srcOrd="0" destOrd="0" presId="urn:microsoft.com/office/officeart/2005/8/layout/vList2"/>
    <dgm:cxn modelId="{3FDA06C0-8D96-664B-907A-C69DEBBE10BC}" srcId="{54165937-C14C-5A4B-B9B8-3AA1E2C325A7}" destId="{4A57DD36-8091-A547-A67B-F867723F824D}" srcOrd="2" destOrd="0" parTransId="{BC5BED23-EBE7-DF41-8485-C0DB1BFE3FA7}" sibTransId="{58AA00F7-9096-984E-B1C4-D8D41059B170}"/>
    <dgm:cxn modelId="{EA035583-B8C2-484C-8078-0431B4CB7C5F}" srcId="{4A57DD36-8091-A547-A67B-F867723F824D}" destId="{55624A87-249F-AB48-A6E3-5CDB87C30A3B}" srcOrd="1" destOrd="0" parTransId="{8105B552-7E44-8840-A391-8D7E0496F12A}" sibTransId="{6C209B2A-82AC-AF4D-83FC-4BB5748B115A}"/>
    <dgm:cxn modelId="{F1FEB482-9D7B-E142-AAC8-CFE0FC0CD1C5}" srcId="{54165937-C14C-5A4B-B9B8-3AA1E2C325A7}" destId="{D1FA57A8-4A4B-674B-9C54-288F3BC1B8C5}" srcOrd="0" destOrd="0" parTransId="{27B75ACB-4FB4-854E-82F5-2CC52DC989C2}" sibTransId="{13B723A3-FCA9-A04C-A067-649979EF6D12}"/>
    <dgm:cxn modelId="{91A79F29-D35B-E442-A321-555B64316E19}" type="presOf" srcId="{54165937-C14C-5A4B-B9B8-3AA1E2C325A7}" destId="{236CAAEC-A779-264F-901D-890DC3DB2DC3}" srcOrd="0" destOrd="0" presId="urn:microsoft.com/office/officeart/2005/8/layout/vList2"/>
    <dgm:cxn modelId="{4A4126CD-EA9D-FE4E-9A03-87C268F43AF3}" srcId="{54165937-C14C-5A4B-B9B8-3AA1E2C325A7}" destId="{B30E9A28-2D42-8049-ABE5-16A3D05BEED3}" srcOrd="1" destOrd="0" parTransId="{92EC1D77-BB67-A148-9697-368C978C3FE7}" sibTransId="{0113A2FC-FC7C-3045-B7E0-AEAD094C7488}"/>
    <dgm:cxn modelId="{178B9B77-CD33-4C46-B622-C4F283606B0A}" type="presOf" srcId="{A3C83051-AD00-2249-9EA9-698350F08BBC}" destId="{EEDFA6B3-8784-594F-9DFC-EAD4F59EE40E}" srcOrd="0" destOrd="1" presId="urn:microsoft.com/office/officeart/2005/8/layout/vList2"/>
    <dgm:cxn modelId="{450E9189-3F7A-3645-9211-16CB33FE8F15}" srcId="{D1FA57A8-4A4B-674B-9C54-288F3BC1B8C5}" destId="{3009D54C-49D6-8D48-9E7C-EA44BDDE8109}" srcOrd="0" destOrd="0" parTransId="{A539B3BB-D653-4B40-A599-BBB6E9770706}" sibTransId="{72C65545-97B0-C14E-AD84-36D4666E61C9}"/>
    <dgm:cxn modelId="{37F6EA0A-62C8-704F-82FF-DCE939A24FAE}" type="presOf" srcId="{A0DD3C4A-BADA-4C42-AC9C-EA0C108F5E44}" destId="{EEDFA6B3-8784-594F-9DFC-EAD4F59EE40E}" srcOrd="0" destOrd="0" presId="urn:microsoft.com/office/officeart/2005/8/layout/vList2"/>
    <dgm:cxn modelId="{690C487A-27F5-1A42-8837-9EA39283370C}" type="presOf" srcId="{13306FD0-990E-2B47-B9F7-1342669F77F9}" destId="{14EE0B7B-C64E-574B-85DD-4848BAF1A301}" srcOrd="0" destOrd="2" presId="urn:microsoft.com/office/officeart/2005/8/layout/vList2"/>
    <dgm:cxn modelId="{097DB4BA-86AE-8B43-A429-00343F35E3D2}" srcId="{4A57DD36-8091-A547-A67B-F867723F824D}" destId="{DD477418-927F-C64E-9DD0-474E8217FBC5}" srcOrd="0" destOrd="0" parTransId="{50DB3826-7922-3844-8310-8CD60F59633D}" sibTransId="{BA91C932-FFA7-E945-A9E4-FA99DF784A38}"/>
    <dgm:cxn modelId="{6BC19648-A768-A44A-8C15-B7C44CE63A67}" srcId="{B30E9A28-2D42-8049-ABE5-16A3D05BEED3}" destId="{FE470F7C-77F7-A34F-9696-D620C8807F33}" srcOrd="0" destOrd="0" parTransId="{720E3913-DB32-F242-B9B6-E4A95650C68A}" sibTransId="{7484DB1D-4F24-CD4F-8C31-E6F2DBDA6CE1}"/>
    <dgm:cxn modelId="{1C4C146F-25E6-6949-B13D-BA4451870589}" srcId="{45949D9D-21B3-054D-A755-2524CFB51CA1}" destId="{A0DD3C4A-BADA-4C42-AC9C-EA0C108F5E44}" srcOrd="0" destOrd="0" parTransId="{CAB13659-17DB-E645-B48F-DFFCDCFB7613}" sibTransId="{62F54EC1-7935-6F41-8FE8-61F4BE1769DC}"/>
    <dgm:cxn modelId="{7C2B07A4-4270-F94E-AEF5-A0254786E549}" srcId="{D1FA57A8-4A4B-674B-9C54-288F3BC1B8C5}" destId="{8C975838-A930-5747-8B07-B7CFDECFCF2E}" srcOrd="1" destOrd="0" parTransId="{F335CCCD-CFD4-C049-AD0F-0734169A2927}" sibTransId="{46D86421-2454-9241-A02B-3571B65ECCC7}"/>
    <dgm:cxn modelId="{5B4B9798-9F11-664A-B177-662530777AF9}" type="presOf" srcId="{D1FA57A8-4A4B-674B-9C54-288F3BC1B8C5}" destId="{DFBECAD7-44AF-F04E-AE50-EB929944F6E2}" srcOrd="0" destOrd="0" presId="urn:microsoft.com/office/officeart/2005/8/layout/vList2"/>
    <dgm:cxn modelId="{23796BEE-8390-BE44-87AB-0C81320C36D8}" type="presParOf" srcId="{236CAAEC-A779-264F-901D-890DC3DB2DC3}" destId="{DFBECAD7-44AF-F04E-AE50-EB929944F6E2}" srcOrd="0" destOrd="0" presId="urn:microsoft.com/office/officeart/2005/8/layout/vList2"/>
    <dgm:cxn modelId="{1127FF4C-46D3-6C4D-AD58-084BC9BEE2AF}" type="presParOf" srcId="{236CAAEC-A779-264F-901D-890DC3DB2DC3}" destId="{9BE8310E-5F5F-1246-9337-B9D961A8EC1A}" srcOrd="1" destOrd="0" presId="urn:microsoft.com/office/officeart/2005/8/layout/vList2"/>
    <dgm:cxn modelId="{087694C3-C4A3-8544-93B9-D80C55D031D8}" type="presParOf" srcId="{236CAAEC-A779-264F-901D-890DC3DB2DC3}" destId="{C3A62797-BAC8-0A4C-AE43-C5554EDD7DFD}" srcOrd="2" destOrd="0" presId="urn:microsoft.com/office/officeart/2005/8/layout/vList2"/>
    <dgm:cxn modelId="{648DD2FB-D987-B649-90C2-DE5147202B3C}" type="presParOf" srcId="{236CAAEC-A779-264F-901D-890DC3DB2DC3}" destId="{14EE0B7B-C64E-574B-85DD-4848BAF1A301}" srcOrd="3" destOrd="0" presId="urn:microsoft.com/office/officeart/2005/8/layout/vList2"/>
    <dgm:cxn modelId="{7F7C6468-3422-5E4A-BD44-98159A462EFE}" type="presParOf" srcId="{236CAAEC-A779-264F-901D-890DC3DB2DC3}" destId="{48F46B63-37A3-3F40-B981-A59F0BFE7ED0}" srcOrd="4" destOrd="0" presId="urn:microsoft.com/office/officeart/2005/8/layout/vList2"/>
    <dgm:cxn modelId="{2F43DC90-A52B-3B43-AD1A-E948A04935F5}" type="presParOf" srcId="{236CAAEC-A779-264F-901D-890DC3DB2DC3}" destId="{B4548B9E-EDD3-7F41-887D-E10D198A6DC8}" srcOrd="5" destOrd="0" presId="urn:microsoft.com/office/officeart/2005/8/layout/vList2"/>
    <dgm:cxn modelId="{BD2B3FAF-DDA8-A242-8940-86AB2B32F51D}" type="presParOf" srcId="{236CAAEC-A779-264F-901D-890DC3DB2DC3}" destId="{11B3766D-BD18-7C47-8436-EC313AE401D1}" srcOrd="6" destOrd="0" presId="urn:microsoft.com/office/officeart/2005/8/layout/vList2"/>
    <dgm:cxn modelId="{6612B0D8-90B0-AE43-9DBF-C1ACA4C9DE8E}" type="presParOf" srcId="{236CAAEC-A779-264F-901D-890DC3DB2DC3}" destId="{EEDFA6B3-8784-594F-9DFC-EAD4F59EE40E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2E2CE32-66E6-1940-A364-9D4087507977}" type="doc">
      <dgm:prSet loTypeId="urn:microsoft.com/office/officeart/2005/8/layout/radial1" loCatId="relationship" qsTypeId="urn:microsoft.com/office/officeart/2005/8/quickstyle/simple3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79E5C951-669F-3747-BF2E-175DB8961848}">
      <dgm:prSet phldrT="[Text]"/>
      <dgm:spPr/>
      <dgm:t>
        <a:bodyPr/>
        <a:lstStyle/>
        <a:p>
          <a:r>
            <a:rPr lang="en-US" dirty="0" smtClean="0"/>
            <a:t>Strategic Relationships</a:t>
          </a:r>
          <a:endParaRPr lang="en-US" dirty="0"/>
        </a:p>
      </dgm:t>
    </dgm:pt>
    <dgm:pt modelId="{722700B9-9004-F944-8DB2-90F72FDD0C81}" type="parTrans" cxnId="{3EEC0A44-4608-AD4A-8883-C52FFAC0CF68}">
      <dgm:prSet/>
      <dgm:spPr/>
      <dgm:t>
        <a:bodyPr/>
        <a:lstStyle/>
        <a:p>
          <a:endParaRPr lang="en-US"/>
        </a:p>
      </dgm:t>
    </dgm:pt>
    <dgm:pt modelId="{F28B5A6C-4CCD-B848-8EFD-6630A2A4F2D7}" type="sibTrans" cxnId="{3EEC0A44-4608-AD4A-8883-C52FFAC0CF68}">
      <dgm:prSet/>
      <dgm:spPr/>
      <dgm:t>
        <a:bodyPr/>
        <a:lstStyle/>
        <a:p>
          <a:endParaRPr lang="en-US"/>
        </a:p>
      </dgm:t>
    </dgm:pt>
    <dgm:pt modelId="{A6AA4224-2043-324A-83DA-C75834EBF132}">
      <dgm:prSet phldrT="[Text]"/>
      <dgm:spPr/>
      <dgm:t>
        <a:bodyPr/>
        <a:lstStyle/>
        <a:p>
          <a:r>
            <a:rPr lang="en-US" b="1" smtClean="0">
              <a:latin typeface="Times" charset="0"/>
            </a:rPr>
            <a:t>Apple</a:t>
          </a:r>
          <a:endParaRPr lang="en-US" dirty="0"/>
        </a:p>
      </dgm:t>
    </dgm:pt>
    <dgm:pt modelId="{EEF4FF89-9131-8A4F-886A-B1DD4828A5A8}" type="parTrans" cxnId="{7DC5ECEC-6C9C-1A4D-AD01-C459EDCFA9A1}">
      <dgm:prSet/>
      <dgm:spPr/>
      <dgm:t>
        <a:bodyPr/>
        <a:lstStyle/>
        <a:p>
          <a:endParaRPr lang="en-US"/>
        </a:p>
      </dgm:t>
    </dgm:pt>
    <dgm:pt modelId="{A60506D5-A7DE-4341-B1F5-67E9F91303D0}" type="sibTrans" cxnId="{7DC5ECEC-6C9C-1A4D-AD01-C459EDCFA9A1}">
      <dgm:prSet/>
      <dgm:spPr/>
      <dgm:t>
        <a:bodyPr/>
        <a:lstStyle/>
        <a:p>
          <a:endParaRPr lang="en-US"/>
        </a:p>
      </dgm:t>
    </dgm:pt>
    <dgm:pt modelId="{CBA3DD46-B184-B440-8458-EFD20A7F578C}">
      <dgm:prSet/>
      <dgm:spPr/>
      <dgm:t>
        <a:bodyPr/>
        <a:lstStyle/>
        <a:p>
          <a:r>
            <a:rPr lang="en-US" b="1" smtClean="0">
              <a:latin typeface="Times" charset="0"/>
            </a:rPr>
            <a:t>Sony</a:t>
          </a:r>
          <a:endParaRPr lang="en-US" b="1" dirty="0">
            <a:latin typeface="Times" charset="0"/>
          </a:endParaRPr>
        </a:p>
      </dgm:t>
    </dgm:pt>
    <dgm:pt modelId="{44141236-6AA9-5546-A739-3136E31F74AD}" type="parTrans" cxnId="{16691DCC-491A-FE43-8318-90D118644E77}">
      <dgm:prSet/>
      <dgm:spPr/>
      <dgm:t>
        <a:bodyPr/>
        <a:lstStyle/>
        <a:p>
          <a:endParaRPr lang="en-US"/>
        </a:p>
      </dgm:t>
    </dgm:pt>
    <dgm:pt modelId="{40A81572-CE2E-FD46-8471-543B7AE31C80}" type="sibTrans" cxnId="{16691DCC-491A-FE43-8318-90D118644E77}">
      <dgm:prSet/>
      <dgm:spPr/>
      <dgm:t>
        <a:bodyPr/>
        <a:lstStyle/>
        <a:p>
          <a:endParaRPr lang="en-US"/>
        </a:p>
      </dgm:t>
    </dgm:pt>
    <dgm:pt modelId="{A00F50A8-DC36-E244-A547-E7DBA4B2E726}">
      <dgm:prSet/>
      <dgm:spPr/>
      <dgm:t>
        <a:bodyPr/>
        <a:lstStyle/>
        <a:p>
          <a:r>
            <a:rPr lang="en-US" b="1" smtClean="0">
              <a:latin typeface="Times" charset="0"/>
            </a:rPr>
            <a:t>Kodak</a:t>
          </a:r>
          <a:endParaRPr lang="en-US" b="1" dirty="0">
            <a:latin typeface="Times" charset="0"/>
          </a:endParaRPr>
        </a:p>
      </dgm:t>
    </dgm:pt>
    <dgm:pt modelId="{DCD0AB3E-275D-2943-91C9-B709D76FA6CB}" type="parTrans" cxnId="{99CB40BE-8A2B-BF4E-AF11-A55965B4CDB3}">
      <dgm:prSet/>
      <dgm:spPr/>
      <dgm:t>
        <a:bodyPr/>
        <a:lstStyle/>
        <a:p>
          <a:endParaRPr lang="en-US"/>
        </a:p>
      </dgm:t>
    </dgm:pt>
    <dgm:pt modelId="{423667FC-0BD4-7A49-BEB8-60F495275EB0}" type="sibTrans" cxnId="{99CB40BE-8A2B-BF4E-AF11-A55965B4CDB3}">
      <dgm:prSet/>
      <dgm:spPr/>
      <dgm:t>
        <a:bodyPr/>
        <a:lstStyle/>
        <a:p>
          <a:endParaRPr lang="en-US"/>
        </a:p>
      </dgm:t>
    </dgm:pt>
    <dgm:pt modelId="{1DF7910A-D883-5740-84C3-64DAF7A82F96}">
      <dgm:prSet/>
      <dgm:spPr/>
      <dgm:t>
        <a:bodyPr/>
        <a:lstStyle/>
        <a:p>
          <a:r>
            <a:rPr lang="en-US" b="1" smtClean="0">
              <a:latin typeface="Times" charset="0"/>
            </a:rPr>
            <a:t>Nikon</a:t>
          </a:r>
          <a:endParaRPr lang="en-US" b="1" dirty="0">
            <a:latin typeface="Times" charset="0"/>
          </a:endParaRPr>
        </a:p>
      </dgm:t>
    </dgm:pt>
    <dgm:pt modelId="{419C78A7-B326-E342-9ABF-A39FAC4D00D5}" type="parTrans" cxnId="{FFABDEA9-EF00-144E-B680-E40424F46599}">
      <dgm:prSet/>
      <dgm:spPr/>
      <dgm:t>
        <a:bodyPr/>
        <a:lstStyle/>
        <a:p>
          <a:endParaRPr lang="en-US"/>
        </a:p>
      </dgm:t>
    </dgm:pt>
    <dgm:pt modelId="{43972FCD-22E4-794F-8E16-0B8D0BBEADF9}" type="sibTrans" cxnId="{FFABDEA9-EF00-144E-B680-E40424F46599}">
      <dgm:prSet/>
      <dgm:spPr/>
      <dgm:t>
        <a:bodyPr/>
        <a:lstStyle/>
        <a:p>
          <a:endParaRPr lang="en-US"/>
        </a:p>
      </dgm:t>
    </dgm:pt>
    <dgm:pt modelId="{F08F72CB-27E4-E746-8567-A7AFA200A637}">
      <dgm:prSet/>
      <dgm:spPr/>
      <dgm:t>
        <a:bodyPr/>
        <a:lstStyle/>
        <a:p>
          <a:r>
            <a:rPr lang="en-US" b="1" smtClean="0">
              <a:latin typeface="Times" charset="0"/>
            </a:rPr>
            <a:t>Canon</a:t>
          </a:r>
          <a:endParaRPr lang="en-US" b="1" dirty="0">
            <a:latin typeface="Times" charset="0"/>
          </a:endParaRPr>
        </a:p>
      </dgm:t>
    </dgm:pt>
    <dgm:pt modelId="{D14817DE-0CE5-E848-AD8F-1DC60C2B5869}" type="parTrans" cxnId="{2AA1B5AF-3846-364F-A352-480BBBD6EAF6}">
      <dgm:prSet/>
      <dgm:spPr/>
      <dgm:t>
        <a:bodyPr/>
        <a:lstStyle/>
        <a:p>
          <a:endParaRPr lang="en-US"/>
        </a:p>
      </dgm:t>
    </dgm:pt>
    <dgm:pt modelId="{1DCA6D0A-4036-0249-B959-BCD2DDFE1031}" type="sibTrans" cxnId="{2AA1B5AF-3846-364F-A352-480BBBD6EAF6}">
      <dgm:prSet/>
      <dgm:spPr/>
      <dgm:t>
        <a:bodyPr/>
        <a:lstStyle/>
        <a:p>
          <a:endParaRPr lang="en-US"/>
        </a:p>
      </dgm:t>
    </dgm:pt>
    <dgm:pt modelId="{95ECFAAF-FC84-F248-8A86-CC7D7065CC7F}">
      <dgm:prSet/>
      <dgm:spPr/>
      <dgm:t>
        <a:bodyPr/>
        <a:lstStyle/>
        <a:p>
          <a:r>
            <a:rPr lang="en-US" b="1" smtClean="0">
              <a:latin typeface="Times" charset="0"/>
            </a:rPr>
            <a:t>Fuji</a:t>
          </a:r>
          <a:endParaRPr lang="en-US" b="1" dirty="0">
            <a:latin typeface="Times" charset="0"/>
          </a:endParaRPr>
        </a:p>
      </dgm:t>
    </dgm:pt>
    <dgm:pt modelId="{FADB81BE-621E-DA49-9564-DA2081004991}" type="parTrans" cxnId="{CA4FA780-1660-F042-ADED-C52B9A869E06}">
      <dgm:prSet/>
      <dgm:spPr/>
      <dgm:t>
        <a:bodyPr/>
        <a:lstStyle/>
        <a:p>
          <a:endParaRPr lang="en-US"/>
        </a:p>
      </dgm:t>
    </dgm:pt>
    <dgm:pt modelId="{B869322D-67F0-FC41-ABCC-1669358A3B48}" type="sibTrans" cxnId="{CA4FA780-1660-F042-ADED-C52B9A869E06}">
      <dgm:prSet/>
      <dgm:spPr/>
      <dgm:t>
        <a:bodyPr/>
        <a:lstStyle/>
        <a:p>
          <a:endParaRPr lang="en-US"/>
        </a:p>
      </dgm:t>
    </dgm:pt>
    <dgm:pt modelId="{BC265D2C-A392-BB46-91AF-B7242E826BAF}">
      <dgm:prSet/>
      <dgm:spPr/>
      <dgm:t>
        <a:bodyPr/>
        <a:lstStyle/>
        <a:p>
          <a:r>
            <a:rPr lang="en-US" b="1" smtClean="0">
              <a:latin typeface="Times" charset="0"/>
            </a:rPr>
            <a:t>Mitsubishi</a:t>
          </a:r>
          <a:endParaRPr lang="en-US" b="1" dirty="0">
            <a:latin typeface="Times" charset="0"/>
          </a:endParaRPr>
        </a:p>
      </dgm:t>
    </dgm:pt>
    <dgm:pt modelId="{1E700946-14CF-9548-921D-6AFD75238310}" type="parTrans" cxnId="{B92498F0-61CA-FC4E-A0D0-FB8DE06E3EBF}">
      <dgm:prSet/>
      <dgm:spPr/>
      <dgm:t>
        <a:bodyPr/>
        <a:lstStyle/>
        <a:p>
          <a:endParaRPr lang="en-US"/>
        </a:p>
      </dgm:t>
    </dgm:pt>
    <dgm:pt modelId="{E0095F73-BF40-C844-B12A-59B20A341577}" type="sibTrans" cxnId="{B92498F0-61CA-FC4E-A0D0-FB8DE06E3EBF}">
      <dgm:prSet/>
      <dgm:spPr/>
      <dgm:t>
        <a:bodyPr/>
        <a:lstStyle/>
        <a:p>
          <a:endParaRPr lang="en-US"/>
        </a:p>
      </dgm:t>
    </dgm:pt>
    <dgm:pt modelId="{C4B9CF95-DA20-3B4F-B873-860876B590EA}">
      <dgm:prSet/>
      <dgm:spPr/>
      <dgm:t>
        <a:bodyPr/>
        <a:lstStyle/>
        <a:p>
          <a:r>
            <a:rPr lang="en-US" b="1" smtClean="0">
              <a:latin typeface="Times" charset="0"/>
            </a:rPr>
            <a:t>Shinko	</a:t>
          </a:r>
          <a:endParaRPr lang="en-US" b="1" dirty="0">
            <a:latin typeface="Times" charset="0"/>
          </a:endParaRPr>
        </a:p>
      </dgm:t>
    </dgm:pt>
    <dgm:pt modelId="{1282FFDA-CDC3-1F43-A03D-CCAE6EF394C5}" type="parTrans" cxnId="{99C61839-1169-0E43-93C3-F527086814C3}">
      <dgm:prSet/>
      <dgm:spPr/>
      <dgm:t>
        <a:bodyPr/>
        <a:lstStyle/>
        <a:p>
          <a:endParaRPr lang="en-US"/>
        </a:p>
      </dgm:t>
    </dgm:pt>
    <dgm:pt modelId="{AFA035E6-1CC6-FD4E-A2BA-949AE3D36D66}" type="sibTrans" cxnId="{99C61839-1169-0E43-93C3-F527086814C3}">
      <dgm:prSet/>
      <dgm:spPr/>
      <dgm:t>
        <a:bodyPr/>
        <a:lstStyle/>
        <a:p>
          <a:endParaRPr lang="en-US"/>
        </a:p>
      </dgm:t>
    </dgm:pt>
    <dgm:pt modelId="{F085ED83-8DB1-4A44-925A-4E6648B089A6}">
      <dgm:prSet/>
      <dgm:spPr/>
      <dgm:t>
        <a:bodyPr/>
        <a:lstStyle/>
        <a:p>
          <a:r>
            <a:rPr lang="en-US" b="1" smtClean="0">
              <a:latin typeface="Times" charset="0"/>
            </a:rPr>
            <a:t>DNP Photo</a:t>
          </a:r>
          <a:endParaRPr lang="en-US"/>
        </a:p>
      </dgm:t>
    </dgm:pt>
    <dgm:pt modelId="{C687E04F-0253-CE43-A937-F9B2746AE32E}" type="parTrans" cxnId="{60143F26-7834-8347-A08D-A6788A3859B5}">
      <dgm:prSet/>
      <dgm:spPr/>
      <dgm:t>
        <a:bodyPr/>
        <a:lstStyle/>
        <a:p>
          <a:endParaRPr lang="en-US"/>
        </a:p>
      </dgm:t>
    </dgm:pt>
    <dgm:pt modelId="{8191EF3C-E641-8042-9530-8838B2B44559}" type="sibTrans" cxnId="{60143F26-7834-8347-A08D-A6788A3859B5}">
      <dgm:prSet/>
      <dgm:spPr/>
      <dgm:t>
        <a:bodyPr/>
        <a:lstStyle/>
        <a:p>
          <a:endParaRPr lang="en-US"/>
        </a:p>
      </dgm:t>
    </dgm:pt>
    <dgm:pt modelId="{58FD634A-A530-2A40-A564-9927B488BE19}" type="pres">
      <dgm:prSet presAssocID="{02E2CE32-66E6-1940-A364-9D4087507977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FF0A23B6-542F-044F-B219-62AF078F6A49}" type="pres">
      <dgm:prSet presAssocID="{79E5C951-669F-3747-BF2E-175DB8961848}" presName="centerShape" presStyleLbl="node0" presStyleIdx="0" presStyleCnt="1" custScaleX="185813" custScaleY="185213"/>
      <dgm:spPr/>
    </dgm:pt>
    <dgm:pt modelId="{02477BFA-BDD2-1D4F-9274-642A73146918}" type="pres">
      <dgm:prSet presAssocID="{EEF4FF89-9131-8A4F-886A-B1DD4828A5A8}" presName="Name9" presStyleLbl="parChTrans1D2" presStyleIdx="0" presStyleCnt="9"/>
      <dgm:spPr/>
    </dgm:pt>
    <dgm:pt modelId="{75BB48BE-E11B-A944-8F3A-BF75CFCD1539}" type="pres">
      <dgm:prSet presAssocID="{EEF4FF89-9131-8A4F-886A-B1DD4828A5A8}" presName="connTx" presStyleLbl="parChTrans1D2" presStyleIdx="0" presStyleCnt="9"/>
      <dgm:spPr/>
    </dgm:pt>
    <dgm:pt modelId="{9D393F59-2545-C749-A35B-B5F4CFAF69B0}" type="pres">
      <dgm:prSet presAssocID="{A6AA4224-2043-324A-83DA-C75834EBF132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2C25D2-E26F-8C47-BE9D-91EA470ACA95}" type="pres">
      <dgm:prSet presAssocID="{44141236-6AA9-5546-A739-3136E31F74AD}" presName="Name9" presStyleLbl="parChTrans1D2" presStyleIdx="1" presStyleCnt="9"/>
      <dgm:spPr/>
    </dgm:pt>
    <dgm:pt modelId="{F2E5ED9B-B7E7-2F46-8BD8-6A10F2D1841B}" type="pres">
      <dgm:prSet presAssocID="{44141236-6AA9-5546-A739-3136E31F74AD}" presName="connTx" presStyleLbl="parChTrans1D2" presStyleIdx="1" presStyleCnt="9"/>
      <dgm:spPr/>
    </dgm:pt>
    <dgm:pt modelId="{4437E72D-3740-B745-A5C6-AE6F24B48229}" type="pres">
      <dgm:prSet presAssocID="{CBA3DD46-B184-B440-8458-EFD20A7F578C}" presName="node" presStyleLbl="node1" presStyleIdx="1" presStyleCnt="9">
        <dgm:presLayoutVars>
          <dgm:bulletEnabled val="1"/>
        </dgm:presLayoutVars>
      </dgm:prSet>
      <dgm:spPr/>
    </dgm:pt>
    <dgm:pt modelId="{0E8D204B-DB45-BB47-A59F-348A6613E349}" type="pres">
      <dgm:prSet presAssocID="{DCD0AB3E-275D-2943-91C9-B709D76FA6CB}" presName="Name9" presStyleLbl="parChTrans1D2" presStyleIdx="2" presStyleCnt="9"/>
      <dgm:spPr/>
    </dgm:pt>
    <dgm:pt modelId="{5A3FF8B0-9662-5A40-98F6-6789560D7D74}" type="pres">
      <dgm:prSet presAssocID="{DCD0AB3E-275D-2943-91C9-B709D76FA6CB}" presName="connTx" presStyleLbl="parChTrans1D2" presStyleIdx="2" presStyleCnt="9"/>
      <dgm:spPr/>
    </dgm:pt>
    <dgm:pt modelId="{8AFA7A4C-07FF-3446-AE45-C82FE4C2A15C}" type="pres">
      <dgm:prSet presAssocID="{A00F50A8-DC36-E244-A547-E7DBA4B2E726}" presName="node" presStyleLbl="node1" presStyleIdx="2" presStyleCnt="9">
        <dgm:presLayoutVars>
          <dgm:bulletEnabled val="1"/>
        </dgm:presLayoutVars>
      </dgm:prSet>
      <dgm:spPr/>
    </dgm:pt>
    <dgm:pt modelId="{B7061778-58AB-B243-98C2-7C169A7E1F55}" type="pres">
      <dgm:prSet presAssocID="{419C78A7-B326-E342-9ABF-A39FAC4D00D5}" presName="Name9" presStyleLbl="parChTrans1D2" presStyleIdx="3" presStyleCnt="9"/>
      <dgm:spPr/>
    </dgm:pt>
    <dgm:pt modelId="{2C0FD3B9-986D-DB43-BF0C-A93202FDDD73}" type="pres">
      <dgm:prSet presAssocID="{419C78A7-B326-E342-9ABF-A39FAC4D00D5}" presName="connTx" presStyleLbl="parChTrans1D2" presStyleIdx="3" presStyleCnt="9"/>
      <dgm:spPr/>
    </dgm:pt>
    <dgm:pt modelId="{2B407229-0D56-A24B-BC1D-709FF632DA0D}" type="pres">
      <dgm:prSet presAssocID="{1DF7910A-D883-5740-84C3-64DAF7A82F96}" presName="node" presStyleLbl="node1" presStyleIdx="3" presStyleCnt="9">
        <dgm:presLayoutVars>
          <dgm:bulletEnabled val="1"/>
        </dgm:presLayoutVars>
      </dgm:prSet>
      <dgm:spPr/>
    </dgm:pt>
    <dgm:pt modelId="{46D5842E-A065-944D-B8D1-BE8DB08719B9}" type="pres">
      <dgm:prSet presAssocID="{D14817DE-0CE5-E848-AD8F-1DC60C2B5869}" presName="Name9" presStyleLbl="parChTrans1D2" presStyleIdx="4" presStyleCnt="9"/>
      <dgm:spPr/>
    </dgm:pt>
    <dgm:pt modelId="{DB2D957D-8D16-3046-B039-2B600C98CBD0}" type="pres">
      <dgm:prSet presAssocID="{D14817DE-0CE5-E848-AD8F-1DC60C2B5869}" presName="connTx" presStyleLbl="parChTrans1D2" presStyleIdx="4" presStyleCnt="9"/>
      <dgm:spPr/>
    </dgm:pt>
    <dgm:pt modelId="{55CD4EA4-3F6F-7C4B-BDAD-144898E74DFE}" type="pres">
      <dgm:prSet presAssocID="{F08F72CB-27E4-E746-8567-A7AFA200A637}" presName="node" presStyleLbl="node1" presStyleIdx="4" presStyleCnt="9">
        <dgm:presLayoutVars>
          <dgm:bulletEnabled val="1"/>
        </dgm:presLayoutVars>
      </dgm:prSet>
      <dgm:spPr/>
    </dgm:pt>
    <dgm:pt modelId="{598633EC-3CA9-3C47-939C-957BC4A2C015}" type="pres">
      <dgm:prSet presAssocID="{FADB81BE-621E-DA49-9564-DA2081004991}" presName="Name9" presStyleLbl="parChTrans1D2" presStyleIdx="5" presStyleCnt="9"/>
      <dgm:spPr/>
    </dgm:pt>
    <dgm:pt modelId="{0EECB607-1814-FE4B-A3B0-9EC6107774A1}" type="pres">
      <dgm:prSet presAssocID="{FADB81BE-621E-DA49-9564-DA2081004991}" presName="connTx" presStyleLbl="parChTrans1D2" presStyleIdx="5" presStyleCnt="9"/>
      <dgm:spPr/>
    </dgm:pt>
    <dgm:pt modelId="{656E088E-E32E-B34B-869B-EC24FF076079}" type="pres">
      <dgm:prSet presAssocID="{95ECFAAF-FC84-F248-8A86-CC7D7065CC7F}" presName="node" presStyleLbl="node1" presStyleIdx="5" presStyleCnt="9">
        <dgm:presLayoutVars>
          <dgm:bulletEnabled val="1"/>
        </dgm:presLayoutVars>
      </dgm:prSet>
      <dgm:spPr/>
    </dgm:pt>
    <dgm:pt modelId="{3641BC23-E1F2-9744-A567-491E1C985A39}" type="pres">
      <dgm:prSet presAssocID="{1E700946-14CF-9548-921D-6AFD75238310}" presName="Name9" presStyleLbl="parChTrans1D2" presStyleIdx="6" presStyleCnt="9"/>
      <dgm:spPr/>
    </dgm:pt>
    <dgm:pt modelId="{228317D5-6874-2C44-B023-F2E6A79655DA}" type="pres">
      <dgm:prSet presAssocID="{1E700946-14CF-9548-921D-6AFD75238310}" presName="connTx" presStyleLbl="parChTrans1D2" presStyleIdx="6" presStyleCnt="9"/>
      <dgm:spPr/>
    </dgm:pt>
    <dgm:pt modelId="{658B0422-61BA-154C-A39E-B7EB1BBB5020}" type="pres">
      <dgm:prSet presAssocID="{BC265D2C-A392-BB46-91AF-B7242E826BAF}" presName="node" presStyleLbl="node1" presStyleIdx="6" presStyleCnt="9">
        <dgm:presLayoutVars>
          <dgm:bulletEnabled val="1"/>
        </dgm:presLayoutVars>
      </dgm:prSet>
      <dgm:spPr/>
    </dgm:pt>
    <dgm:pt modelId="{37641210-803D-A744-9DD2-15FDA3DCDB13}" type="pres">
      <dgm:prSet presAssocID="{1282FFDA-CDC3-1F43-A03D-CCAE6EF394C5}" presName="Name9" presStyleLbl="parChTrans1D2" presStyleIdx="7" presStyleCnt="9"/>
      <dgm:spPr/>
    </dgm:pt>
    <dgm:pt modelId="{6F158872-7E13-4A45-8E37-74B6EC13E5C4}" type="pres">
      <dgm:prSet presAssocID="{1282FFDA-CDC3-1F43-A03D-CCAE6EF394C5}" presName="connTx" presStyleLbl="parChTrans1D2" presStyleIdx="7" presStyleCnt="9"/>
      <dgm:spPr/>
    </dgm:pt>
    <dgm:pt modelId="{4D96B746-D56F-3F46-A2DA-8FDA2D1D4A3A}" type="pres">
      <dgm:prSet presAssocID="{C4B9CF95-DA20-3B4F-B873-860876B590EA}" presName="node" presStyleLbl="node1" presStyleIdx="7" presStyleCnt="9">
        <dgm:presLayoutVars>
          <dgm:bulletEnabled val="1"/>
        </dgm:presLayoutVars>
      </dgm:prSet>
      <dgm:spPr/>
    </dgm:pt>
    <dgm:pt modelId="{32C332DA-A837-8F40-8207-9F98649437D7}" type="pres">
      <dgm:prSet presAssocID="{C687E04F-0253-CE43-A937-F9B2746AE32E}" presName="Name9" presStyleLbl="parChTrans1D2" presStyleIdx="8" presStyleCnt="9"/>
      <dgm:spPr/>
    </dgm:pt>
    <dgm:pt modelId="{D1B6016B-074F-AB43-88BA-63E7427517DA}" type="pres">
      <dgm:prSet presAssocID="{C687E04F-0253-CE43-A937-F9B2746AE32E}" presName="connTx" presStyleLbl="parChTrans1D2" presStyleIdx="8" presStyleCnt="9"/>
      <dgm:spPr/>
    </dgm:pt>
    <dgm:pt modelId="{1DF9C178-ECD4-944B-896D-5116EFFF916F}" type="pres">
      <dgm:prSet presAssocID="{F085ED83-8DB1-4A44-925A-4E6648B089A6}" presName="node" presStyleLbl="node1" presStyleIdx="8" presStyleCnt="9">
        <dgm:presLayoutVars>
          <dgm:bulletEnabled val="1"/>
        </dgm:presLayoutVars>
      </dgm:prSet>
      <dgm:spPr/>
    </dgm:pt>
  </dgm:ptLst>
  <dgm:cxnLst>
    <dgm:cxn modelId="{2AA1B5AF-3846-364F-A352-480BBBD6EAF6}" srcId="{79E5C951-669F-3747-BF2E-175DB8961848}" destId="{F08F72CB-27E4-E746-8567-A7AFA200A637}" srcOrd="4" destOrd="0" parTransId="{D14817DE-0CE5-E848-AD8F-1DC60C2B5869}" sibTransId="{1DCA6D0A-4036-0249-B959-BCD2DDFE1031}"/>
    <dgm:cxn modelId="{43807321-00F3-B042-BB10-53A7902DF9FC}" type="presOf" srcId="{95ECFAAF-FC84-F248-8A86-CC7D7065CC7F}" destId="{656E088E-E32E-B34B-869B-EC24FF076079}" srcOrd="0" destOrd="0" presId="urn:microsoft.com/office/officeart/2005/8/layout/radial1"/>
    <dgm:cxn modelId="{CA4FA780-1660-F042-ADED-C52B9A869E06}" srcId="{79E5C951-669F-3747-BF2E-175DB8961848}" destId="{95ECFAAF-FC84-F248-8A86-CC7D7065CC7F}" srcOrd="5" destOrd="0" parTransId="{FADB81BE-621E-DA49-9564-DA2081004991}" sibTransId="{B869322D-67F0-FC41-ABCC-1669358A3B48}"/>
    <dgm:cxn modelId="{94B49EA9-D6AF-6D4B-A549-D9C894D203E1}" type="presOf" srcId="{1E700946-14CF-9548-921D-6AFD75238310}" destId="{228317D5-6874-2C44-B023-F2E6A79655DA}" srcOrd="1" destOrd="0" presId="urn:microsoft.com/office/officeart/2005/8/layout/radial1"/>
    <dgm:cxn modelId="{2DFBF15A-3D82-934A-B647-D252D5921511}" type="presOf" srcId="{EEF4FF89-9131-8A4F-886A-B1DD4828A5A8}" destId="{02477BFA-BDD2-1D4F-9274-642A73146918}" srcOrd="0" destOrd="0" presId="urn:microsoft.com/office/officeart/2005/8/layout/radial1"/>
    <dgm:cxn modelId="{E9F90AC9-7945-F843-93FD-B8A685A5DCAF}" type="presOf" srcId="{419C78A7-B326-E342-9ABF-A39FAC4D00D5}" destId="{2C0FD3B9-986D-DB43-BF0C-A93202FDDD73}" srcOrd="1" destOrd="0" presId="urn:microsoft.com/office/officeart/2005/8/layout/radial1"/>
    <dgm:cxn modelId="{D3A909E2-EF37-9D44-92A3-6CB2B584A18F}" type="presOf" srcId="{1282FFDA-CDC3-1F43-A03D-CCAE6EF394C5}" destId="{37641210-803D-A744-9DD2-15FDA3DCDB13}" srcOrd="0" destOrd="0" presId="urn:microsoft.com/office/officeart/2005/8/layout/radial1"/>
    <dgm:cxn modelId="{99C61839-1169-0E43-93C3-F527086814C3}" srcId="{79E5C951-669F-3747-BF2E-175DB8961848}" destId="{C4B9CF95-DA20-3B4F-B873-860876B590EA}" srcOrd="7" destOrd="0" parTransId="{1282FFDA-CDC3-1F43-A03D-CCAE6EF394C5}" sibTransId="{AFA035E6-1CC6-FD4E-A2BA-949AE3D36D66}"/>
    <dgm:cxn modelId="{FFBD07C0-198C-D44F-A100-95529DA76E5E}" type="presOf" srcId="{CBA3DD46-B184-B440-8458-EFD20A7F578C}" destId="{4437E72D-3740-B745-A5C6-AE6F24B48229}" srcOrd="0" destOrd="0" presId="urn:microsoft.com/office/officeart/2005/8/layout/radial1"/>
    <dgm:cxn modelId="{2E20ACED-6922-3449-BC7B-12671B7E83D1}" type="presOf" srcId="{79E5C951-669F-3747-BF2E-175DB8961848}" destId="{FF0A23B6-542F-044F-B219-62AF078F6A49}" srcOrd="0" destOrd="0" presId="urn:microsoft.com/office/officeart/2005/8/layout/radial1"/>
    <dgm:cxn modelId="{6BD4F60C-B20E-6F4F-90D0-70486D8F1CFD}" type="presOf" srcId="{BC265D2C-A392-BB46-91AF-B7242E826BAF}" destId="{658B0422-61BA-154C-A39E-B7EB1BBB5020}" srcOrd="0" destOrd="0" presId="urn:microsoft.com/office/officeart/2005/8/layout/radial1"/>
    <dgm:cxn modelId="{16691DCC-491A-FE43-8318-90D118644E77}" srcId="{79E5C951-669F-3747-BF2E-175DB8961848}" destId="{CBA3DD46-B184-B440-8458-EFD20A7F578C}" srcOrd="1" destOrd="0" parTransId="{44141236-6AA9-5546-A739-3136E31F74AD}" sibTransId="{40A81572-CE2E-FD46-8471-543B7AE31C80}"/>
    <dgm:cxn modelId="{6CB10051-A8D7-2C4B-93A2-1BB609871794}" type="presOf" srcId="{A00F50A8-DC36-E244-A547-E7DBA4B2E726}" destId="{8AFA7A4C-07FF-3446-AE45-C82FE4C2A15C}" srcOrd="0" destOrd="0" presId="urn:microsoft.com/office/officeart/2005/8/layout/radial1"/>
    <dgm:cxn modelId="{84C7DD24-68CC-864B-B56C-02D36FBBEC5B}" type="presOf" srcId="{DCD0AB3E-275D-2943-91C9-B709D76FA6CB}" destId="{5A3FF8B0-9662-5A40-98F6-6789560D7D74}" srcOrd="1" destOrd="0" presId="urn:microsoft.com/office/officeart/2005/8/layout/radial1"/>
    <dgm:cxn modelId="{CD8EC459-689E-A94F-88C6-0875720D0942}" type="presOf" srcId="{D14817DE-0CE5-E848-AD8F-1DC60C2B5869}" destId="{46D5842E-A065-944D-B8D1-BE8DB08719B9}" srcOrd="0" destOrd="0" presId="urn:microsoft.com/office/officeart/2005/8/layout/radial1"/>
    <dgm:cxn modelId="{F1667B73-1DE9-104A-B43D-A022297B887B}" type="presOf" srcId="{FADB81BE-621E-DA49-9564-DA2081004991}" destId="{598633EC-3CA9-3C47-939C-957BC4A2C015}" srcOrd="0" destOrd="0" presId="urn:microsoft.com/office/officeart/2005/8/layout/radial1"/>
    <dgm:cxn modelId="{CBE781A8-ECA5-0947-9F84-53B8DA019B2D}" type="presOf" srcId="{C687E04F-0253-CE43-A937-F9B2746AE32E}" destId="{32C332DA-A837-8F40-8207-9F98649437D7}" srcOrd="0" destOrd="0" presId="urn:microsoft.com/office/officeart/2005/8/layout/radial1"/>
    <dgm:cxn modelId="{60143F26-7834-8347-A08D-A6788A3859B5}" srcId="{79E5C951-669F-3747-BF2E-175DB8961848}" destId="{F085ED83-8DB1-4A44-925A-4E6648B089A6}" srcOrd="8" destOrd="0" parTransId="{C687E04F-0253-CE43-A937-F9B2746AE32E}" sibTransId="{8191EF3C-E641-8042-9530-8838B2B44559}"/>
    <dgm:cxn modelId="{A7F4A17F-E68C-6D47-B1A5-FE599F2E2D19}" type="presOf" srcId="{F08F72CB-27E4-E746-8567-A7AFA200A637}" destId="{55CD4EA4-3F6F-7C4B-BDAD-144898E74DFE}" srcOrd="0" destOrd="0" presId="urn:microsoft.com/office/officeart/2005/8/layout/radial1"/>
    <dgm:cxn modelId="{B92498F0-61CA-FC4E-A0D0-FB8DE06E3EBF}" srcId="{79E5C951-669F-3747-BF2E-175DB8961848}" destId="{BC265D2C-A392-BB46-91AF-B7242E826BAF}" srcOrd="6" destOrd="0" parTransId="{1E700946-14CF-9548-921D-6AFD75238310}" sibTransId="{E0095F73-BF40-C844-B12A-59B20A341577}"/>
    <dgm:cxn modelId="{3EEC0A44-4608-AD4A-8883-C52FFAC0CF68}" srcId="{02E2CE32-66E6-1940-A364-9D4087507977}" destId="{79E5C951-669F-3747-BF2E-175DB8961848}" srcOrd="0" destOrd="0" parTransId="{722700B9-9004-F944-8DB2-90F72FDD0C81}" sibTransId="{F28B5A6C-4CCD-B848-8EFD-6630A2A4F2D7}"/>
    <dgm:cxn modelId="{ECB0FC45-4BB6-1945-9275-C8D2D33EA71D}" type="presOf" srcId="{C687E04F-0253-CE43-A937-F9B2746AE32E}" destId="{D1B6016B-074F-AB43-88BA-63E7427517DA}" srcOrd="1" destOrd="0" presId="urn:microsoft.com/office/officeart/2005/8/layout/radial1"/>
    <dgm:cxn modelId="{61376A86-D492-7E4E-8822-4FCA5059B6AC}" type="presOf" srcId="{1DF7910A-D883-5740-84C3-64DAF7A82F96}" destId="{2B407229-0D56-A24B-BC1D-709FF632DA0D}" srcOrd="0" destOrd="0" presId="urn:microsoft.com/office/officeart/2005/8/layout/radial1"/>
    <dgm:cxn modelId="{3249356F-2392-6641-8D59-56FD576EE751}" type="presOf" srcId="{419C78A7-B326-E342-9ABF-A39FAC4D00D5}" destId="{B7061778-58AB-B243-98C2-7C169A7E1F55}" srcOrd="0" destOrd="0" presId="urn:microsoft.com/office/officeart/2005/8/layout/radial1"/>
    <dgm:cxn modelId="{4EEFD703-124F-8642-A888-89205385F1FB}" type="presOf" srcId="{A6AA4224-2043-324A-83DA-C75834EBF132}" destId="{9D393F59-2545-C749-A35B-B5F4CFAF69B0}" srcOrd="0" destOrd="0" presId="urn:microsoft.com/office/officeart/2005/8/layout/radial1"/>
    <dgm:cxn modelId="{1A18E241-DFC9-4A47-92ED-6D0105963639}" type="presOf" srcId="{44141236-6AA9-5546-A739-3136E31F74AD}" destId="{1A2C25D2-E26F-8C47-BE9D-91EA470ACA95}" srcOrd="0" destOrd="0" presId="urn:microsoft.com/office/officeart/2005/8/layout/radial1"/>
    <dgm:cxn modelId="{01607715-678C-8149-8AA5-FF4E7CB1E5D4}" type="presOf" srcId="{D14817DE-0CE5-E848-AD8F-1DC60C2B5869}" destId="{DB2D957D-8D16-3046-B039-2B600C98CBD0}" srcOrd="1" destOrd="0" presId="urn:microsoft.com/office/officeart/2005/8/layout/radial1"/>
    <dgm:cxn modelId="{12C9FAEF-094D-A44E-A18A-C85D6021BD33}" type="presOf" srcId="{C4B9CF95-DA20-3B4F-B873-860876B590EA}" destId="{4D96B746-D56F-3F46-A2DA-8FDA2D1D4A3A}" srcOrd="0" destOrd="0" presId="urn:microsoft.com/office/officeart/2005/8/layout/radial1"/>
    <dgm:cxn modelId="{FFABDEA9-EF00-144E-B680-E40424F46599}" srcId="{79E5C951-669F-3747-BF2E-175DB8961848}" destId="{1DF7910A-D883-5740-84C3-64DAF7A82F96}" srcOrd="3" destOrd="0" parTransId="{419C78A7-B326-E342-9ABF-A39FAC4D00D5}" sibTransId="{43972FCD-22E4-794F-8E16-0B8D0BBEADF9}"/>
    <dgm:cxn modelId="{EE0407A7-CA15-B742-8E74-730364B33004}" type="presOf" srcId="{1E700946-14CF-9548-921D-6AFD75238310}" destId="{3641BC23-E1F2-9744-A567-491E1C985A39}" srcOrd="0" destOrd="0" presId="urn:microsoft.com/office/officeart/2005/8/layout/radial1"/>
    <dgm:cxn modelId="{8359D549-2258-0A44-8377-840818069827}" type="presOf" srcId="{F085ED83-8DB1-4A44-925A-4E6648B089A6}" destId="{1DF9C178-ECD4-944B-896D-5116EFFF916F}" srcOrd="0" destOrd="0" presId="urn:microsoft.com/office/officeart/2005/8/layout/radial1"/>
    <dgm:cxn modelId="{7C58DAAF-198A-2044-8A57-E681173A4A8B}" type="presOf" srcId="{DCD0AB3E-275D-2943-91C9-B709D76FA6CB}" destId="{0E8D204B-DB45-BB47-A59F-348A6613E349}" srcOrd="0" destOrd="0" presId="urn:microsoft.com/office/officeart/2005/8/layout/radial1"/>
    <dgm:cxn modelId="{D08EE866-A0FB-1340-B9DD-4FD665DF7FA1}" type="presOf" srcId="{FADB81BE-621E-DA49-9564-DA2081004991}" destId="{0EECB607-1814-FE4B-A3B0-9EC6107774A1}" srcOrd="1" destOrd="0" presId="urn:microsoft.com/office/officeart/2005/8/layout/radial1"/>
    <dgm:cxn modelId="{99CB40BE-8A2B-BF4E-AF11-A55965B4CDB3}" srcId="{79E5C951-669F-3747-BF2E-175DB8961848}" destId="{A00F50A8-DC36-E244-A547-E7DBA4B2E726}" srcOrd="2" destOrd="0" parTransId="{DCD0AB3E-275D-2943-91C9-B709D76FA6CB}" sibTransId="{423667FC-0BD4-7A49-BEB8-60F495275EB0}"/>
    <dgm:cxn modelId="{722831B3-6987-594B-9CB0-8687F8526325}" type="presOf" srcId="{1282FFDA-CDC3-1F43-A03D-CCAE6EF394C5}" destId="{6F158872-7E13-4A45-8E37-74B6EC13E5C4}" srcOrd="1" destOrd="0" presId="urn:microsoft.com/office/officeart/2005/8/layout/radial1"/>
    <dgm:cxn modelId="{B7AF6F99-7956-EC46-8B95-CC3CA79CDF7D}" type="presOf" srcId="{EEF4FF89-9131-8A4F-886A-B1DD4828A5A8}" destId="{75BB48BE-E11B-A944-8F3A-BF75CFCD1539}" srcOrd="1" destOrd="0" presId="urn:microsoft.com/office/officeart/2005/8/layout/radial1"/>
    <dgm:cxn modelId="{7DC5ECEC-6C9C-1A4D-AD01-C459EDCFA9A1}" srcId="{79E5C951-669F-3747-BF2E-175DB8961848}" destId="{A6AA4224-2043-324A-83DA-C75834EBF132}" srcOrd="0" destOrd="0" parTransId="{EEF4FF89-9131-8A4F-886A-B1DD4828A5A8}" sibTransId="{A60506D5-A7DE-4341-B1F5-67E9F91303D0}"/>
    <dgm:cxn modelId="{66347A69-60D8-9543-9150-C77D83C6A3E1}" type="presOf" srcId="{02E2CE32-66E6-1940-A364-9D4087507977}" destId="{58FD634A-A530-2A40-A564-9927B488BE19}" srcOrd="0" destOrd="0" presId="urn:microsoft.com/office/officeart/2005/8/layout/radial1"/>
    <dgm:cxn modelId="{3B3AD9BB-6A09-2B41-B821-0AEE64F2AAAF}" type="presOf" srcId="{44141236-6AA9-5546-A739-3136E31F74AD}" destId="{F2E5ED9B-B7E7-2F46-8BD8-6A10F2D1841B}" srcOrd="1" destOrd="0" presId="urn:microsoft.com/office/officeart/2005/8/layout/radial1"/>
    <dgm:cxn modelId="{17D8B60D-57B2-4042-AE4E-E6A471684B2E}" type="presParOf" srcId="{58FD634A-A530-2A40-A564-9927B488BE19}" destId="{FF0A23B6-542F-044F-B219-62AF078F6A49}" srcOrd="0" destOrd="0" presId="urn:microsoft.com/office/officeart/2005/8/layout/radial1"/>
    <dgm:cxn modelId="{652BCBB3-5D84-E54E-A651-09873A23CED8}" type="presParOf" srcId="{58FD634A-A530-2A40-A564-9927B488BE19}" destId="{02477BFA-BDD2-1D4F-9274-642A73146918}" srcOrd="1" destOrd="0" presId="urn:microsoft.com/office/officeart/2005/8/layout/radial1"/>
    <dgm:cxn modelId="{822DDCF9-C700-6A42-B95B-C428A8F9C677}" type="presParOf" srcId="{02477BFA-BDD2-1D4F-9274-642A73146918}" destId="{75BB48BE-E11B-A944-8F3A-BF75CFCD1539}" srcOrd="0" destOrd="0" presId="urn:microsoft.com/office/officeart/2005/8/layout/radial1"/>
    <dgm:cxn modelId="{56ECC3FB-FFB2-DF4D-B074-A1F773397A80}" type="presParOf" srcId="{58FD634A-A530-2A40-A564-9927B488BE19}" destId="{9D393F59-2545-C749-A35B-B5F4CFAF69B0}" srcOrd="2" destOrd="0" presId="urn:microsoft.com/office/officeart/2005/8/layout/radial1"/>
    <dgm:cxn modelId="{A136FDB1-E9C4-0444-BE85-7E77B8057DB5}" type="presParOf" srcId="{58FD634A-A530-2A40-A564-9927B488BE19}" destId="{1A2C25D2-E26F-8C47-BE9D-91EA470ACA95}" srcOrd="3" destOrd="0" presId="urn:microsoft.com/office/officeart/2005/8/layout/radial1"/>
    <dgm:cxn modelId="{76A6F63A-7AD4-984E-9B52-4907B8D99E47}" type="presParOf" srcId="{1A2C25D2-E26F-8C47-BE9D-91EA470ACA95}" destId="{F2E5ED9B-B7E7-2F46-8BD8-6A10F2D1841B}" srcOrd="0" destOrd="0" presId="urn:microsoft.com/office/officeart/2005/8/layout/radial1"/>
    <dgm:cxn modelId="{602314B5-03F2-A14A-8F13-7AF7D92B76BA}" type="presParOf" srcId="{58FD634A-A530-2A40-A564-9927B488BE19}" destId="{4437E72D-3740-B745-A5C6-AE6F24B48229}" srcOrd="4" destOrd="0" presId="urn:microsoft.com/office/officeart/2005/8/layout/radial1"/>
    <dgm:cxn modelId="{EABC34FD-75EC-CF49-8692-E0772EF69554}" type="presParOf" srcId="{58FD634A-A530-2A40-A564-9927B488BE19}" destId="{0E8D204B-DB45-BB47-A59F-348A6613E349}" srcOrd="5" destOrd="0" presId="urn:microsoft.com/office/officeart/2005/8/layout/radial1"/>
    <dgm:cxn modelId="{3F3A3E18-3A25-DC41-97AF-598A694D75B0}" type="presParOf" srcId="{0E8D204B-DB45-BB47-A59F-348A6613E349}" destId="{5A3FF8B0-9662-5A40-98F6-6789560D7D74}" srcOrd="0" destOrd="0" presId="urn:microsoft.com/office/officeart/2005/8/layout/radial1"/>
    <dgm:cxn modelId="{6CF2A407-1354-604F-B1E4-CDBC2173B1E6}" type="presParOf" srcId="{58FD634A-A530-2A40-A564-9927B488BE19}" destId="{8AFA7A4C-07FF-3446-AE45-C82FE4C2A15C}" srcOrd="6" destOrd="0" presId="urn:microsoft.com/office/officeart/2005/8/layout/radial1"/>
    <dgm:cxn modelId="{C63C731F-20FF-FF48-9D8B-10C2E1306DF5}" type="presParOf" srcId="{58FD634A-A530-2A40-A564-9927B488BE19}" destId="{B7061778-58AB-B243-98C2-7C169A7E1F55}" srcOrd="7" destOrd="0" presId="urn:microsoft.com/office/officeart/2005/8/layout/radial1"/>
    <dgm:cxn modelId="{9B6B9871-A3C2-9C41-B9D8-D8528CF1BC55}" type="presParOf" srcId="{B7061778-58AB-B243-98C2-7C169A7E1F55}" destId="{2C0FD3B9-986D-DB43-BF0C-A93202FDDD73}" srcOrd="0" destOrd="0" presId="urn:microsoft.com/office/officeart/2005/8/layout/radial1"/>
    <dgm:cxn modelId="{8C1D97B7-B1EA-514A-83A6-BD08C66ABED5}" type="presParOf" srcId="{58FD634A-A530-2A40-A564-9927B488BE19}" destId="{2B407229-0D56-A24B-BC1D-709FF632DA0D}" srcOrd="8" destOrd="0" presId="urn:microsoft.com/office/officeart/2005/8/layout/radial1"/>
    <dgm:cxn modelId="{5C4429A4-848F-074F-A510-002F2DC63E88}" type="presParOf" srcId="{58FD634A-A530-2A40-A564-9927B488BE19}" destId="{46D5842E-A065-944D-B8D1-BE8DB08719B9}" srcOrd="9" destOrd="0" presId="urn:microsoft.com/office/officeart/2005/8/layout/radial1"/>
    <dgm:cxn modelId="{538A979E-737C-3943-913B-C2E57AE5D1E6}" type="presParOf" srcId="{46D5842E-A065-944D-B8D1-BE8DB08719B9}" destId="{DB2D957D-8D16-3046-B039-2B600C98CBD0}" srcOrd="0" destOrd="0" presId="urn:microsoft.com/office/officeart/2005/8/layout/radial1"/>
    <dgm:cxn modelId="{012CB80B-C31A-EA42-9239-C8DC14B4BA00}" type="presParOf" srcId="{58FD634A-A530-2A40-A564-9927B488BE19}" destId="{55CD4EA4-3F6F-7C4B-BDAD-144898E74DFE}" srcOrd="10" destOrd="0" presId="urn:microsoft.com/office/officeart/2005/8/layout/radial1"/>
    <dgm:cxn modelId="{A08DAB5B-ECBB-4147-87AC-FC07F609978C}" type="presParOf" srcId="{58FD634A-A530-2A40-A564-9927B488BE19}" destId="{598633EC-3CA9-3C47-939C-957BC4A2C015}" srcOrd="11" destOrd="0" presId="urn:microsoft.com/office/officeart/2005/8/layout/radial1"/>
    <dgm:cxn modelId="{E2BBEA63-0943-5544-AD19-DF8F013DCBCD}" type="presParOf" srcId="{598633EC-3CA9-3C47-939C-957BC4A2C015}" destId="{0EECB607-1814-FE4B-A3B0-9EC6107774A1}" srcOrd="0" destOrd="0" presId="urn:microsoft.com/office/officeart/2005/8/layout/radial1"/>
    <dgm:cxn modelId="{94FE8758-AC86-7945-9BD7-29D75B35B5D3}" type="presParOf" srcId="{58FD634A-A530-2A40-A564-9927B488BE19}" destId="{656E088E-E32E-B34B-869B-EC24FF076079}" srcOrd="12" destOrd="0" presId="urn:microsoft.com/office/officeart/2005/8/layout/radial1"/>
    <dgm:cxn modelId="{64CF8E83-C999-9C4A-8D20-5B1378710DE7}" type="presParOf" srcId="{58FD634A-A530-2A40-A564-9927B488BE19}" destId="{3641BC23-E1F2-9744-A567-491E1C985A39}" srcOrd="13" destOrd="0" presId="urn:microsoft.com/office/officeart/2005/8/layout/radial1"/>
    <dgm:cxn modelId="{FB883445-E689-AB40-BBF5-23BCDAD58B31}" type="presParOf" srcId="{3641BC23-E1F2-9744-A567-491E1C985A39}" destId="{228317D5-6874-2C44-B023-F2E6A79655DA}" srcOrd="0" destOrd="0" presId="urn:microsoft.com/office/officeart/2005/8/layout/radial1"/>
    <dgm:cxn modelId="{3A21F8FE-42B0-AB4D-BC79-1E066F045137}" type="presParOf" srcId="{58FD634A-A530-2A40-A564-9927B488BE19}" destId="{658B0422-61BA-154C-A39E-B7EB1BBB5020}" srcOrd="14" destOrd="0" presId="urn:microsoft.com/office/officeart/2005/8/layout/radial1"/>
    <dgm:cxn modelId="{BC0CBBFD-C21D-8E4A-979A-2A43E19E13D8}" type="presParOf" srcId="{58FD634A-A530-2A40-A564-9927B488BE19}" destId="{37641210-803D-A744-9DD2-15FDA3DCDB13}" srcOrd="15" destOrd="0" presId="urn:microsoft.com/office/officeart/2005/8/layout/radial1"/>
    <dgm:cxn modelId="{DBF0B9E9-1178-ED44-AEF0-9E0F9F98FD75}" type="presParOf" srcId="{37641210-803D-A744-9DD2-15FDA3DCDB13}" destId="{6F158872-7E13-4A45-8E37-74B6EC13E5C4}" srcOrd="0" destOrd="0" presId="urn:microsoft.com/office/officeart/2005/8/layout/radial1"/>
    <dgm:cxn modelId="{8AA8967F-FBA8-8544-BC69-A24835BB7A8B}" type="presParOf" srcId="{58FD634A-A530-2A40-A564-9927B488BE19}" destId="{4D96B746-D56F-3F46-A2DA-8FDA2D1D4A3A}" srcOrd="16" destOrd="0" presId="urn:microsoft.com/office/officeart/2005/8/layout/radial1"/>
    <dgm:cxn modelId="{F702EACA-F175-A14D-B8DB-A8825BAECC53}" type="presParOf" srcId="{58FD634A-A530-2A40-A564-9927B488BE19}" destId="{32C332DA-A837-8F40-8207-9F98649437D7}" srcOrd="17" destOrd="0" presId="urn:microsoft.com/office/officeart/2005/8/layout/radial1"/>
    <dgm:cxn modelId="{E8BB132E-D46D-3145-8751-4AF110A090F6}" type="presParOf" srcId="{32C332DA-A837-8F40-8207-9F98649437D7}" destId="{D1B6016B-074F-AB43-88BA-63E7427517DA}" srcOrd="0" destOrd="0" presId="urn:microsoft.com/office/officeart/2005/8/layout/radial1"/>
    <dgm:cxn modelId="{6A5FB29E-22D4-C14F-AFFF-E4E0BDFE57AB}" type="presParOf" srcId="{58FD634A-A530-2A40-A564-9927B488BE19}" destId="{1DF9C178-ECD4-944B-896D-5116EFFF916F}" srcOrd="1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8F2A62B-0471-6348-A28A-DED74781863D}" type="doc">
      <dgm:prSet loTypeId="urn:microsoft.com/office/officeart/2005/8/layout/radial6" loCatId="cycle" qsTypeId="urn:microsoft.com/office/officeart/2005/8/quickstyle/simple3" qsCatId="simple" csTypeId="urn:microsoft.com/office/officeart/2005/8/colors/accent6_4" csCatId="accent6" phldr="1"/>
      <dgm:spPr/>
      <dgm:t>
        <a:bodyPr/>
        <a:lstStyle/>
        <a:p>
          <a:endParaRPr lang="en-US"/>
        </a:p>
      </dgm:t>
    </dgm:pt>
    <dgm:pt modelId="{9CD7377F-A7BA-EA49-985A-58EB8EF31E74}">
      <dgm:prSet phldrT="[Text]"/>
      <dgm:spPr/>
      <dgm:t>
        <a:bodyPr/>
        <a:lstStyle/>
        <a:p>
          <a:r>
            <a:rPr lang="en-US" b="1" dirty="0" smtClean="0"/>
            <a:t>Serge </a:t>
          </a:r>
          <a:r>
            <a:rPr lang="en-US" b="1" dirty="0" err="1" smtClean="0"/>
            <a:t>Caleca</a:t>
          </a:r>
          <a:r>
            <a:rPr lang="en-US" dirty="0" smtClean="0"/>
            <a:t/>
          </a:r>
          <a:br>
            <a:rPr lang="en-US" dirty="0" smtClean="0"/>
          </a:br>
          <a:r>
            <a:rPr lang="en-US" dirty="0" err="1" smtClean="0"/>
            <a:t>TriPrism</a:t>
          </a:r>
          <a:r>
            <a:rPr lang="en-US" dirty="0" smtClean="0"/>
            <a:t>, Inc.</a:t>
          </a:r>
          <a:br>
            <a:rPr lang="en-US" dirty="0" smtClean="0"/>
          </a:br>
          <a:r>
            <a:rPr lang="en-US" dirty="0" smtClean="0"/>
            <a:t>15950 Bernardo Center, Suite B</a:t>
          </a:r>
          <a:br>
            <a:rPr lang="en-US" dirty="0" smtClean="0"/>
          </a:br>
          <a:r>
            <a:rPr lang="en-US" dirty="0" smtClean="0"/>
            <a:t>San Diego, Ca.  92127</a:t>
          </a:r>
          <a:br>
            <a:rPr lang="en-US" dirty="0" smtClean="0"/>
          </a:br>
          <a:r>
            <a:rPr lang="en-US" dirty="0" smtClean="0">
              <a:hlinkClick xmlns:r="http://schemas.openxmlformats.org/officeDocument/2006/relationships" r:id="rId1"/>
            </a:rPr>
            <a:t>serge@triprism.com</a:t>
          </a:r>
          <a:r>
            <a:rPr lang="en-US" dirty="0" smtClean="0"/>
            <a:t/>
          </a:r>
          <a:br>
            <a:rPr lang="en-US" dirty="0" smtClean="0"/>
          </a:br>
          <a:r>
            <a:rPr lang="en-US" dirty="0" smtClean="0"/>
            <a:t>(858) 675-7552, x202</a:t>
          </a:r>
          <a:endParaRPr lang="en-US" dirty="0"/>
        </a:p>
      </dgm:t>
    </dgm:pt>
    <dgm:pt modelId="{1D6D4D65-0304-694C-A1BE-0A9E41CAF5B5}" type="parTrans" cxnId="{F9A7CE60-1259-7948-88D1-6A605A065218}">
      <dgm:prSet/>
      <dgm:spPr/>
      <dgm:t>
        <a:bodyPr/>
        <a:lstStyle/>
        <a:p>
          <a:endParaRPr lang="en-US"/>
        </a:p>
      </dgm:t>
    </dgm:pt>
    <dgm:pt modelId="{164FC7EC-204D-1F43-8A0B-C0BA90520461}" type="sibTrans" cxnId="{F9A7CE60-1259-7948-88D1-6A605A065218}">
      <dgm:prSet/>
      <dgm:spPr/>
      <dgm:t>
        <a:bodyPr/>
        <a:lstStyle/>
        <a:p>
          <a:endParaRPr lang="en-US"/>
        </a:p>
      </dgm:t>
    </dgm:pt>
    <dgm:pt modelId="{63A2300E-793F-4D41-BC6C-48FE981EBD7E}">
      <dgm:prSet phldrT="[Text]" custT="1"/>
      <dgm:spPr/>
      <dgm:t>
        <a:bodyPr/>
        <a:lstStyle/>
        <a:p>
          <a:r>
            <a:rPr lang="en-US" sz="1200" b="1" dirty="0" smtClean="0"/>
            <a:t>Todd Johnson</a:t>
          </a:r>
        </a:p>
        <a:p>
          <a:r>
            <a:rPr lang="en-US" sz="1200" dirty="0" smtClean="0"/>
            <a:t>Technical Support</a:t>
          </a:r>
          <a:endParaRPr lang="en-US" sz="1200" dirty="0"/>
        </a:p>
      </dgm:t>
    </dgm:pt>
    <dgm:pt modelId="{6C433AC6-3595-334F-93B1-6B0563B87AF1}" type="parTrans" cxnId="{4C42594D-C5CF-2E48-9064-F3B31682B937}">
      <dgm:prSet/>
      <dgm:spPr/>
      <dgm:t>
        <a:bodyPr/>
        <a:lstStyle/>
        <a:p>
          <a:endParaRPr lang="en-US"/>
        </a:p>
      </dgm:t>
    </dgm:pt>
    <dgm:pt modelId="{29F208B1-49C1-A348-AB7E-F6BAEC5C97EF}" type="sibTrans" cxnId="{4C42594D-C5CF-2E48-9064-F3B31682B937}">
      <dgm:prSet/>
      <dgm:spPr/>
      <dgm:t>
        <a:bodyPr/>
        <a:lstStyle/>
        <a:p>
          <a:endParaRPr lang="en-US"/>
        </a:p>
      </dgm:t>
    </dgm:pt>
    <dgm:pt modelId="{3DF58B75-19D7-9848-8A11-078C0FC410E6}">
      <dgm:prSet phldrT="[Text]" custT="1"/>
      <dgm:spPr/>
      <dgm:t>
        <a:bodyPr/>
        <a:lstStyle/>
        <a:p>
          <a:r>
            <a:rPr lang="en-US" sz="1200" b="1" dirty="0" smtClean="0"/>
            <a:t>Steve Chua</a:t>
          </a:r>
        </a:p>
        <a:p>
          <a:r>
            <a:rPr lang="en-US" sz="1200" dirty="0" smtClean="0"/>
            <a:t>Software Development</a:t>
          </a:r>
          <a:endParaRPr lang="en-US" sz="1200" dirty="0"/>
        </a:p>
      </dgm:t>
    </dgm:pt>
    <dgm:pt modelId="{5F8908CA-2CE5-1140-B336-50B859BE1D81}" type="parTrans" cxnId="{05F5C91C-9858-4640-8C1E-F0AF45473DF6}">
      <dgm:prSet/>
      <dgm:spPr/>
      <dgm:t>
        <a:bodyPr/>
        <a:lstStyle/>
        <a:p>
          <a:endParaRPr lang="en-US"/>
        </a:p>
      </dgm:t>
    </dgm:pt>
    <dgm:pt modelId="{7220F6D7-41B4-8A41-8B0A-6884BB56D8C4}" type="sibTrans" cxnId="{05F5C91C-9858-4640-8C1E-F0AF45473DF6}">
      <dgm:prSet/>
      <dgm:spPr/>
      <dgm:t>
        <a:bodyPr/>
        <a:lstStyle/>
        <a:p>
          <a:endParaRPr lang="en-US"/>
        </a:p>
      </dgm:t>
    </dgm:pt>
    <dgm:pt modelId="{1C80B504-7B82-2148-AE25-89B2884B2C39}">
      <dgm:prSet phldrT="[Text]" custT="1"/>
      <dgm:spPr/>
      <dgm:t>
        <a:bodyPr/>
        <a:lstStyle/>
        <a:p>
          <a:r>
            <a:rPr lang="en-US" sz="1200" b="1" smtClean="0"/>
            <a:t>Todd Langford</a:t>
          </a:r>
        </a:p>
        <a:p>
          <a:r>
            <a:rPr lang="en-US" sz="1200" smtClean="0"/>
            <a:t>Software Development</a:t>
          </a:r>
          <a:endParaRPr lang="en-US" sz="1200" dirty="0"/>
        </a:p>
      </dgm:t>
    </dgm:pt>
    <dgm:pt modelId="{0A3BAF58-483F-9C45-B538-F160D2ECD48C}" type="parTrans" cxnId="{CDBB8FB1-B5D1-174C-A679-AED6A8947EB7}">
      <dgm:prSet/>
      <dgm:spPr/>
      <dgm:t>
        <a:bodyPr/>
        <a:lstStyle/>
        <a:p>
          <a:endParaRPr lang="en-US"/>
        </a:p>
      </dgm:t>
    </dgm:pt>
    <dgm:pt modelId="{E44D8208-DFE0-E941-A0AF-2380507F12D5}" type="sibTrans" cxnId="{CDBB8FB1-B5D1-174C-A679-AED6A8947EB7}">
      <dgm:prSet/>
      <dgm:spPr/>
      <dgm:t>
        <a:bodyPr/>
        <a:lstStyle/>
        <a:p>
          <a:endParaRPr lang="en-US"/>
        </a:p>
      </dgm:t>
    </dgm:pt>
    <dgm:pt modelId="{E00BE61A-F604-184C-9A70-D2A408BD82E8}">
      <dgm:prSet phldrT="[Text]" custT="1"/>
      <dgm:spPr/>
      <dgm:t>
        <a:bodyPr/>
        <a:lstStyle/>
        <a:p>
          <a:r>
            <a:rPr lang="en-US" sz="1200" b="1" dirty="0" smtClean="0"/>
            <a:t>Tim Justice</a:t>
          </a:r>
        </a:p>
        <a:p>
          <a:r>
            <a:rPr lang="en-US" sz="1200" dirty="0" smtClean="0"/>
            <a:t>Sales</a:t>
          </a:r>
          <a:endParaRPr lang="en-US" sz="1200" dirty="0"/>
        </a:p>
      </dgm:t>
    </dgm:pt>
    <dgm:pt modelId="{A10E577B-F300-CB44-B0CB-C938FE0A0226}" type="parTrans" cxnId="{76A99B7D-08A9-B640-AC0A-27AA2CC77CF6}">
      <dgm:prSet/>
      <dgm:spPr/>
      <dgm:t>
        <a:bodyPr/>
        <a:lstStyle/>
        <a:p>
          <a:endParaRPr lang="en-US"/>
        </a:p>
      </dgm:t>
    </dgm:pt>
    <dgm:pt modelId="{B69F87F4-639B-D248-9E68-3BDA0D3B04A9}" type="sibTrans" cxnId="{76A99B7D-08A9-B640-AC0A-27AA2CC77CF6}">
      <dgm:prSet/>
      <dgm:spPr/>
      <dgm:t>
        <a:bodyPr/>
        <a:lstStyle/>
        <a:p>
          <a:endParaRPr lang="en-US"/>
        </a:p>
      </dgm:t>
    </dgm:pt>
    <dgm:pt modelId="{455683D8-384E-F94F-9E8F-AE62FEA6670C}" type="pres">
      <dgm:prSet presAssocID="{F8F2A62B-0471-6348-A28A-DED74781863D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DF1379B7-4449-F748-A2E1-439549C9A367}" type="pres">
      <dgm:prSet presAssocID="{9CD7377F-A7BA-EA49-985A-58EB8EF31E74}" presName="centerShape" presStyleLbl="node0" presStyleIdx="0" presStyleCnt="1" custScaleX="131225" custScaleY="125768"/>
      <dgm:spPr/>
    </dgm:pt>
    <dgm:pt modelId="{653A5E09-C8BA-2347-B3F0-1C4BFF998568}" type="pres">
      <dgm:prSet presAssocID="{3DF58B75-19D7-9848-8A11-078C0FC410E6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44BE17-6D18-D94E-AF08-0822C71CC9E8}" type="pres">
      <dgm:prSet presAssocID="{3DF58B75-19D7-9848-8A11-078C0FC410E6}" presName="dummy" presStyleCnt="0"/>
      <dgm:spPr/>
    </dgm:pt>
    <dgm:pt modelId="{26DEB90C-8B4F-EB43-8DF5-2AB31F537AA9}" type="pres">
      <dgm:prSet presAssocID="{7220F6D7-41B4-8A41-8B0A-6884BB56D8C4}" presName="sibTrans" presStyleLbl="sibTrans2D1" presStyleIdx="0" presStyleCnt="4"/>
      <dgm:spPr/>
    </dgm:pt>
    <dgm:pt modelId="{BE942102-20B9-E64A-A328-923F3BDC138F}" type="pres">
      <dgm:prSet presAssocID="{E00BE61A-F604-184C-9A70-D2A408BD82E8}" presName="node" presStyleLbl="node1" presStyleIdx="1" presStyleCnt="4">
        <dgm:presLayoutVars>
          <dgm:bulletEnabled val="1"/>
        </dgm:presLayoutVars>
      </dgm:prSet>
      <dgm:spPr/>
    </dgm:pt>
    <dgm:pt modelId="{1D1E1309-7EA3-F84E-8830-73737B46337A}" type="pres">
      <dgm:prSet presAssocID="{E00BE61A-F604-184C-9A70-D2A408BD82E8}" presName="dummy" presStyleCnt="0"/>
      <dgm:spPr/>
    </dgm:pt>
    <dgm:pt modelId="{9F24AB42-F166-9742-A44E-51C4ACCA9DB8}" type="pres">
      <dgm:prSet presAssocID="{B69F87F4-639B-D248-9E68-3BDA0D3B04A9}" presName="sibTrans" presStyleLbl="sibTrans2D1" presStyleIdx="1" presStyleCnt="4"/>
      <dgm:spPr/>
    </dgm:pt>
    <dgm:pt modelId="{CAB78BB7-2299-E747-8767-69A09F0297D4}" type="pres">
      <dgm:prSet presAssocID="{1C80B504-7B82-2148-AE25-89B2884B2C39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243AFC-7877-5C49-870D-CEA0193CC98D}" type="pres">
      <dgm:prSet presAssocID="{1C80B504-7B82-2148-AE25-89B2884B2C39}" presName="dummy" presStyleCnt="0"/>
      <dgm:spPr/>
    </dgm:pt>
    <dgm:pt modelId="{4E7F3A59-0DB4-5A40-B9AB-8EDD7E324EAF}" type="pres">
      <dgm:prSet presAssocID="{E44D8208-DFE0-E941-A0AF-2380507F12D5}" presName="sibTrans" presStyleLbl="sibTrans2D1" presStyleIdx="2" presStyleCnt="4"/>
      <dgm:spPr/>
    </dgm:pt>
    <dgm:pt modelId="{CFCDF3B1-F4A2-BC43-9278-41727C1308FB}" type="pres">
      <dgm:prSet presAssocID="{63A2300E-793F-4D41-BC6C-48FE981EBD7E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5625E1-6890-C44E-A232-09C258E5AB0A}" type="pres">
      <dgm:prSet presAssocID="{63A2300E-793F-4D41-BC6C-48FE981EBD7E}" presName="dummy" presStyleCnt="0"/>
      <dgm:spPr/>
    </dgm:pt>
    <dgm:pt modelId="{2F18776D-6126-9041-ACD8-95C708F57688}" type="pres">
      <dgm:prSet presAssocID="{29F208B1-49C1-A348-AB7E-F6BAEC5C97EF}" presName="sibTrans" presStyleLbl="sibTrans2D1" presStyleIdx="3" presStyleCnt="4"/>
      <dgm:spPr/>
    </dgm:pt>
  </dgm:ptLst>
  <dgm:cxnLst>
    <dgm:cxn modelId="{CDBB8FB1-B5D1-174C-A679-AED6A8947EB7}" srcId="{9CD7377F-A7BA-EA49-985A-58EB8EF31E74}" destId="{1C80B504-7B82-2148-AE25-89B2884B2C39}" srcOrd="2" destOrd="0" parTransId="{0A3BAF58-483F-9C45-B538-F160D2ECD48C}" sibTransId="{E44D8208-DFE0-E941-A0AF-2380507F12D5}"/>
    <dgm:cxn modelId="{C57F92C8-FDE4-9E47-BB85-D9C3CB41F6D9}" type="presOf" srcId="{7220F6D7-41B4-8A41-8B0A-6884BB56D8C4}" destId="{26DEB90C-8B4F-EB43-8DF5-2AB31F537AA9}" srcOrd="0" destOrd="0" presId="urn:microsoft.com/office/officeart/2005/8/layout/radial6"/>
    <dgm:cxn modelId="{42643804-2FBC-B348-A80B-B4DB4439593D}" type="presOf" srcId="{3DF58B75-19D7-9848-8A11-078C0FC410E6}" destId="{653A5E09-C8BA-2347-B3F0-1C4BFF998568}" srcOrd="0" destOrd="0" presId="urn:microsoft.com/office/officeart/2005/8/layout/radial6"/>
    <dgm:cxn modelId="{93EDC398-98A7-E64C-899C-C79C1AC5B282}" type="presOf" srcId="{B69F87F4-639B-D248-9E68-3BDA0D3B04A9}" destId="{9F24AB42-F166-9742-A44E-51C4ACCA9DB8}" srcOrd="0" destOrd="0" presId="urn:microsoft.com/office/officeart/2005/8/layout/radial6"/>
    <dgm:cxn modelId="{9E216270-AE8C-FC43-B704-DBB3E88A8879}" type="presOf" srcId="{29F208B1-49C1-A348-AB7E-F6BAEC5C97EF}" destId="{2F18776D-6126-9041-ACD8-95C708F57688}" srcOrd="0" destOrd="0" presId="urn:microsoft.com/office/officeart/2005/8/layout/radial6"/>
    <dgm:cxn modelId="{CF1995C6-E5D1-DE4E-875C-C22CE4580455}" type="presOf" srcId="{63A2300E-793F-4D41-BC6C-48FE981EBD7E}" destId="{CFCDF3B1-F4A2-BC43-9278-41727C1308FB}" srcOrd="0" destOrd="0" presId="urn:microsoft.com/office/officeart/2005/8/layout/radial6"/>
    <dgm:cxn modelId="{F9A7CE60-1259-7948-88D1-6A605A065218}" srcId="{F8F2A62B-0471-6348-A28A-DED74781863D}" destId="{9CD7377F-A7BA-EA49-985A-58EB8EF31E74}" srcOrd="0" destOrd="0" parTransId="{1D6D4D65-0304-694C-A1BE-0A9E41CAF5B5}" sibTransId="{164FC7EC-204D-1F43-8A0B-C0BA90520461}"/>
    <dgm:cxn modelId="{28D0B4DD-8C80-F144-B34C-1C5A78A77FCE}" type="presOf" srcId="{1C80B504-7B82-2148-AE25-89B2884B2C39}" destId="{CAB78BB7-2299-E747-8767-69A09F0297D4}" srcOrd="0" destOrd="0" presId="urn:microsoft.com/office/officeart/2005/8/layout/radial6"/>
    <dgm:cxn modelId="{423C8644-7B5B-1344-AA6B-094C8F6EC16A}" type="presOf" srcId="{F8F2A62B-0471-6348-A28A-DED74781863D}" destId="{455683D8-384E-F94F-9E8F-AE62FEA6670C}" srcOrd="0" destOrd="0" presId="urn:microsoft.com/office/officeart/2005/8/layout/radial6"/>
    <dgm:cxn modelId="{4C42594D-C5CF-2E48-9064-F3B31682B937}" srcId="{9CD7377F-A7BA-EA49-985A-58EB8EF31E74}" destId="{63A2300E-793F-4D41-BC6C-48FE981EBD7E}" srcOrd="3" destOrd="0" parTransId="{6C433AC6-3595-334F-93B1-6B0563B87AF1}" sibTransId="{29F208B1-49C1-A348-AB7E-F6BAEC5C97EF}"/>
    <dgm:cxn modelId="{1662B9AB-E0D5-8044-8BF8-C491F5D35931}" type="presOf" srcId="{9CD7377F-A7BA-EA49-985A-58EB8EF31E74}" destId="{DF1379B7-4449-F748-A2E1-439549C9A367}" srcOrd="0" destOrd="0" presId="urn:microsoft.com/office/officeart/2005/8/layout/radial6"/>
    <dgm:cxn modelId="{76A99B7D-08A9-B640-AC0A-27AA2CC77CF6}" srcId="{9CD7377F-A7BA-EA49-985A-58EB8EF31E74}" destId="{E00BE61A-F604-184C-9A70-D2A408BD82E8}" srcOrd="1" destOrd="0" parTransId="{A10E577B-F300-CB44-B0CB-C938FE0A0226}" sibTransId="{B69F87F4-639B-D248-9E68-3BDA0D3B04A9}"/>
    <dgm:cxn modelId="{A6447175-10C3-484C-9F6E-561B8ACFED53}" type="presOf" srcId="{E44D8208-DFE0-E941-A0AF-2380507F12D5}" destId="{4E7F3A59-0DB4-5A40-B9AB-8EDD7E324EAF}" srcOrd="0" destOrd="0" presId="urn:microsoft.com/office/officeart/2005/8/layout/radial6"/>
    <dgm:cxn modelId="{1BC91B2F-B2B5-A849-AC16-106D6CFAD390}" type="presOf" srcId="{E00BE61A-F604-184C-9A70-D2A408BD82E8}" destId="{BE942102-20B9-E64A-A328-923F3BDC138F}" srcOrd="0" destOrd="0" presId="urn:microsoft.com/office/officeart/2005/8/layout/radial6"/>
    <dgm:cxn modelId="{05F5C91C-9858-4640-8C1E-F0AF45473DF6}" srcId="{9CD7377F-A7BA-EA49-985A-58EB8EF31E74}" destId="{3DF58B75-19D7-9848-8A11-078C0FC410E6}" srcOrd="0" destOrd="0" parTransId="{5F8908CA-2CE5-1140-B336-50B859BE1D81}" sibTransId="{7220F6D7-41B4-8A41-8B0A-6884BB56D8C4}"/>
    <dgm:cxn modelId="{B9296465-A4EC-E640-ABAB-0FCBB2A87D18}" type="presParOf" srcId="{455683D8-384E-F94F-9E8F-AE62FEA6670C}" destId="{DF1379B7-4449-F748-A2E1-439549C9A367}" srcOrd="0" destOrd="0" presId="urn:microsoft.com/office/officeart/2005/8/layout/radial6"/>
    <dgm:cxn modelId="{7DE3665F-7F2A-184A-AAAC-5F60E0E89758}" type="presParOf" srcId="{455683D8-384E-F94F-9E8F-AE62FEA6670C}" destId="{653A5E09-C8BA-2347-B3F0-1C4BFF998568}" srcOrd="1" destOrd="0" presId="urn:microsoft.com/office/officeart/2005/8/layout/radial6"/>
    <dgm:cxn modelId="{01591BC1-FA96-E54C-B2B9-D74995D0A195}" type="presParOf" srcId="{455683D8-384E-F94F-9E8F-AE62FEA6670C}" destId="{6B44BE17-6D18-D94E-AF08-0822C71CC9E8}" srcOrd="2" destOrd="0" presId="urn:microsoft.com/office/officeart/2005/8/layout/radial6"/>
    <dgm:cxn modelId="{AD5D1929-B2B3-8149-B2FC-0482A1B144E9}" type="presParOf" srcId="{455683D8-384E-F94F-9E8F-AE62FEA6670C}" destId="{26DEB90C-8B4F-EB43-8DF5-2AB31F537AA9}" srcOrd="3" destOrd="0" presId="urn:microsoft.com/office/officeart/2005/8/layout/radial6"/>
    <dgm:cxn modelId="{B7529526-708C-8E42-A67D-1AEE229E1322}" type="presParOf" srcId="{455683D8-384E-F94F-9E8F-AE62FEA6670C}" destId="{BE942102-20B9-E64A-A328-923F3BDC138F}" srcOrd="4" destOrd="0" presId="urn:microsoft.com/office/officeart/2005/8/layout/radial6"/>
    <dgm:cxn modelId="{24DB3BDE-3C45-2C4E-B1D0-FD367BE7A9F6}" type="presParOf" srcId="{455683D8-384E-F94F-9E8F-AE62FEA6670C}" destId="{1D1E1309-7EA3-F84E-8830-73737B46337A}" srcOrd="5" destOrd="0" presId="urn:microsoft.com/office/officeart/2005/8/layout/radial6"/>
    <dgm:cxn modelId="{CFDB7C78-8961-7543-994F-C10594B6A967}" type="presParOf" srcId="{455683D8-384E-F94F-9E8F-AE62FEA6670C}" destId="{9F24AB42-F166-9742-A44E-51C4ACCA9DB8}" srcOrd="6" destOrd="0" presId="urn:microsoft.com/office/officeart/2005/8/layout/radial6"/>
    <dgm:cxn modelId="{DF0A6770-9EDD-2348-963C-104020D1FA31}" type="presParOf" srcId="{455683D8-384E-F94F-9E8F-AE62FEA6670C}" destId="{CAB78BB7-2299-E747-8767-69A09F0297D4}" srcOrd="7" destOrd="0" presId="urn:microsoft.com/office/officeart/2005/8/layout/radial6"/>
    <dgm:cxn modelId="{D715AD9D-D004-E748-A5FC-E53F6EE6A9AF}" type="presParOf" srcId="{455683D8-384E-F94F-9E8F-AE62FEA6670C}" destId="{76243AFC-7877-5C49-870D-CEA0193CC98D}" srcOrd="8" destOrd="0" presId="urn:microsoft.com/office/officeart/2005/8/layout/radial6"/>
    <dgm:cxn modelId="{9EB581EB-8024-7E4A-A898-E01FB36D41CF}" type="presParOf" srcId="{455683D8-384E-F94F-9E8F-AE62FEA6670C}" destId="{4E7F3A59-0DB4-5A40-B9AB-8EDD7E324EAF}" srcOrd="9" destOrd="0" presId="urn:microsoft.com/office/officeart/2005/8/layout/radial6"/>
    <dgm:cxn modelId="{C49C2166-6C8B-AA4A-9DFC-805C58FB2413}" type="presParOf" srcId="{455683D8-384E-F94F-9E8F-AE62FEA6670C}" destId="{CFCDF3B1-F4A2-BC43-9278-41727C1308FB}" srcOrd="10" destOrd="0" presId="urn:microsoft.com/office/officeart/2005/8/layout/radial6"/>
    <dgm:cxn modelId="{D082BDDE-F121-6F4F-BF73-9DE8C014304F}" type="presParOf" srcId="{455683D8-384E-F94F-9E8F-AE62FEA6670C}" destId="{525625E1-6890-C44E-A232-09C258E5AB0A}" srcOrd="11" destOrd="0" presId="urn:microsoft.com/office/officeart/2005/8/layout/radial6"/>
    <dgm:cxn modelId="{29ECF739-EC70-134D-A6DE-42E58817CA0F}" type="presParOf" srcId="{455683D8-384E-F94F-9E8F-AE62FEA6670C}" destId="{2F18776D-6126-9041-ACD8-95C708F57688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CE4C1B7-A0FC-174E-B738-69739AA69467}" type="doc">
      <dgm:prSet loTypeId="urn:microsoft.com/office/officeart/2005/8/layout/hList1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CF7D0669-641B-C549-8B38-ECB809408BC2}">
      <dgm:prSet phldrT="[Text]"/>
      <dgm:spPr/>
      <dgm:t>
        <a:bodyPr/>
        <a:lstStyle/>
        <a:p>
          <a:r>
            <a:rPr lang="en-US" dirty="0" smtClean="0"/>
            <a:t>Creates measurable return</a:t>
          </a:r>
          <a:endParaRPr lang="en-US" dirty="0"/>
        </a:p>
      </dgm:t>
    </dgm:pt>
    <dgm:pt modelId="{BFDEE7D1-91C7-AE44-8397-BA53EA3B39A9}" type="parTrans" cxnId="{62EE7894-8B25-7246-86C3-F9205403A98E}">
      <dgm:prSet/>
      <dgm:spPr/>
      <dgm:t>
        <a:bodyPr/>
        <a:lstStyle/>
        <a:p>
          <a:endParaRPr lang="en-US"/>
        </a:p>
      </dgm:t>
    </dgm:pt>
    <dgm:pt modelId="{B6FD3127-E838-2546-A16C-E8D03872B8E0}" type="sibTrans" cxnId="{62EE7894-8B25-7246-86C3-F9205403A98E}">
      <dgm:prSet/>
      <dgm:spPr/>
      <dgm:t>
        <a:bodyPr/>
        <a:lstStyle/>
        <a:p>
          <a:endParaRPr lang="en-US"/>
        </a:p>
      </dgm:t>
    </dgm:pt>
    <dgm:pt modelId="{FEC8BF39-EA4B-6A47-8C3C-0B28A2AB24AA}">
      <dgm:prSet phldrT="[Text]"/>
      <dgm:spPr/>
      <dgm:t>
        <a:bodyPr/>
        <a:lstStyle/>
        <a:p>
          <a:r>
            <a:rPr lang="en-US" dirty="0" smtClean="0"/>
            <a:t>Engages consumers through social advertising</a:t>
          </a:r>
          <a:endParaRPr lang="en-US" dirty="0"/>
        </a:p>
      </dgm:t>
    </dgm:pt>
    <dgm:pt modelId="{FA29D930-2670-6042-B863-ADF0A04CD6C9}" type="parTrans" cxnId="{1177B110-69A3-B54E-8BE0-EA69257B3843}">
      <dgm:prSet/>
      <dgm:spPr/>
      <dgm:t>
        <a:bodyPr/>
        <a:lstStyle/>
        <a:p>
          <a:endParaRPr lang="en-US"/>
        </a:p>
      </dgm:t>
    </dgm:pt>
    <dgm:pt modelId="{58206B60-8E2C-F849-94A4-A92433E7EFA1}" type="sibTrans" cxnId="{1177B110-69A3-B54E-8BE0-EA69257B3843}">
      <dgm:prSet/>
      <dgm:spPr/>
      <dgm:t>
        <a:bodyPr/>
        <a:lstStyle/>
        <a:p>
          <a:endParaRPr lang="en-US"/>
        </a:p>
      </dgm:t>
    </dgm:pt>
    <dgm:pt modelId="{166FADBA-F42E-CD43-AF43-977072595495}">
      <dgm:prSet phldrT="[Text]"/>
      <dgm:spPr/>
      <dgm:t>
        <a:bodyPr/>
        <a:lstStyle/>
        <a:p>
          <a:r>
            <a:rPr lang="en-US" dirty="0" smtClean="0"/>
            <a:t>Provides cost effective campaigns</a:t>
          </a:r>
          <a:endParaRPr lang="en-US" dirty="0"/>
        </a:p>
      </dgm:t>
    </dgm:pt>
    <dgm:pt modelId="{372AD829-288C-9843-B2B2-DB96EF95FB36}" type="parTrans" cxnId="{CE7B48DD-EC50-6F45-BAD0-2164EF0DCAE2}">
      <dgm:prSet/>
      <dgm:spPr/>
      <dgm:t>
        <a:bodyPr/>
        <a:lstStyle/>
        <a:p>
          <a:endParaRPr lang="en-US"/>
        </a:p>
      </dgm:t>
    </dgm:pt>
    <dgm:pt modelId="{B50DEE5A-EF5A-954B-9042-4FCE4217B2A0}" type="sibTrans" cxnId="{CE7B48DD-EC50-6F45-BAD0-2164EF0DCAE2}">
      <dgm:prSet/>
      <dgm:spPr/>
      <dgm:t>
        <a:bodyPr/>
        <a:lstStyle/>
        <a:p>
          <a:endParaRPr lang="en-US"/>
        </a:p>
      </dgm:t>
    </dgm:pt>
    <dgm:pt modelId="{B4BE55B1-8D1C-224B-91E6-D172C4C0C067}">
      <dgm:prSet phldrT="[Text]"/>
      <dgm:spPr/>
      <dgm:t>
        <a:bodyPr/>
        <a:lstStyle/>
        <a:p>
          <a:r>
            <a:rPr lang="en-US" dirty="0" smtClean="0"/>
            <a:t>Generates on-going impact</a:t>
          </a:r>
          <a:endParaRPr lang="en-US" dirty="0"/>
        </a:p>
      </dgm:t>
    </dgm:pt>
    <dgm:pt modelId="{F721398F-F3FB-D347-A563-69D0E0091FA9}" type="parTrans" cxnId="{A5771927-852F-0A49-AB5C-9E423B92A1B2}">
      <dgm:prSet/>
      <dgm:spPr/>
      <dgm:t>
        <a:bodyPr/>
        <a:lstStyle/>
        <a:p>
          <a:endParaRPr lang="en-US"/>
        </a:p>
      </dgm:t>
    </dgm:pt>
    <dgm:pt modelId="{25AE95DD-66AA-F144-8BBE-ACDF485DED01}" type="sibTrans" cxnId="{A5771927-852F-0A49-AB5C-9E423B92A1B2}">
      <dgm:prSet/>
      <dgm:spPr/>
      <dgm:t>
        <a:bodyPr/>
        <a:lstStyle/>
        <a:p>
          <a:endParaRPr lang="en-US"/>
        </a:p>
      </dgm:t>
    </dgm:pt>
    <dgm:pt modelId="{E02A505C-D520-C847-8745-7A0FAED76615}">
      <dgm:prSet phldrT="[Text]"/>
      <dgm:spPr/>
      <dgm:t>
        <a:bodyPr/>
        <a:lstStyle/>
        <a:p>
          <a:r>
            <a:rPr lang="en-US" dirty="0" smtClean="0"/>
            <a:t>Companies need an effective advertising solution that:</a:t>
          </a:r>
          <a:endParaRPr lang="en-US" dirty="0"/>
        </a:p>
      </dgm:t>
    </dgm:pt>
    <dgm:pt modelId="{D2BDA95A-855F-D040-98FB-F38171374631}" type="parTrans" cxnId="{A8BFE7D4-F890-4940-B217-7F21B106122C}">
      <dgm:prSet/>
      <dgm:spPr/>
      <dgm:t>
        <a:bodyPr/>
        <a:lstStyle/>
        <a:p>
          <a:endParaRPr lang="en-US"/>
        </a:p>
      </dgm:t>
    </dgm:pt>
    <dgm:pt modelId="{97F69BAA-208E-1E4C-A049-7A5D9AED30CE}" type="sibTrans" cxnId="{A8BFE7D4-F890-4940-B217-7F21B106122C}">
      <dgm:prSet/>
      <dgm:spPr/>
      <dgm:t>
        <a:bodyPr/>
        <a:lstStyle/>
        <a:p>
          <a:endParaRPr lang="en-US"/>
        </a:p>
      </dgm:t>
    </dgm:pt>
    <dgm:pt modelId="{D8A4DFBC-E4D7-F146-A6B2-CEDCDDE54A0C}" type="pres">
      <dgm:prSet presAssocID="{0CE4C1B7-A0FC-174E-B738-69739AA69467}" presName="Name0" presStyleCnt="0">
        <dgm:presLayoutVars>
          <dgm:dir/>
          <dgm:animLvl val="lvl"/>
          <dgm:resizeHandles val="exact"/>
        </dgm:presLayoutVars>
      </dgm:prSet>
      <dgm:spPr/>
    </dgm:pt>
    <dgm:pt modelId="{733B6666-9394-4742-98C1-01A363B6A1E6}" type="pres">
      <dgm:prSet presAssocID="{E02A505C-D520-C847-8745-7A0FAED76615}" presName="composite" presStyleCnt="0"/>
      <dgm:spPr/>
    </dgm:pt>
    <dgm:pt modelId="{CFC05FE5-EF20-254C-82B2-20DBDC949757}" type="pres">
      <dgm:prSet presAssocID="{E02A505C-D520-C847-8745-7A0FAED76615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52E79C-982F-5948-AE24-FCF4C14C0F4C}" type="pres">
      <dgm:prSet presAssocID="{E02A505C-D520-C847-8745-7A0FAED76615}" presName="desTx" presStyleLbl="alignAccFollowNode1" presStyleIdx="0" presStyleCnt="1">
        <dgm:presLayoutVars>
          <dgm:bulletEnabled val="1"/>
        </dgm:presLayoutVars>
      </dgm:prSet>
      <dgm:spPr/>
    </dgm:pt>
  </dgm:ptLst>
  <dgm:cxnLst>
    <dgm:cxn modelId="{A8BFE7D4-F890-4940-B217-7F21B106122C}" srcId="{0CE4C1B7-A0FC-174E-B738-69739AA69467}" destId="{E02A505C-D520-C847-8745-7A0FAED76615}" srcOrd="0" destOrd="0" parTransId="{D2BDA95A-855F-D040-98FB-F38171374631}" sibTransId="{97F69BAA-208E-1E4C-A049-7A5D9AED30CE}"/>
    <dgm:cxn modelId="{62EE7894-8B25-7246-86C3-F9205403A98E}" srcId="{E02A505C-D520-C847-8745-7A0FAED76615}" destId="{CF7D0669-641B-C549-8B38-ECB809408BC2}" srcOrd="0" destOrd="0" parTransId="{BFDEE7D1-91C7-AE44-8397-BA53EA3B39A9}" sibTransId="{B6FD3127-E838-2546-A16C-E8D03872B8E0}"/>
    <dgm:cxn modelId="{EC64254B-A47C-A948-9B83-590B524D4618}" type="presOf" srcId="{B4BE55B1-8D1C-224B-91E6-D172C4C0C067}" destId="{C152E79C-982F-5948-AE24-FCF4C14C0F4C}" srcOrd="0" destOrd="3" presId="urn:microsoft.com/office/officeart/2005/8/layout/hList1"/>
    <dgm:cxn modelId="{CE7B48DD-EC50-6F45-BAD0-2164EF0DCAE2}" srcId="{E02A505C-D520-C847-8745-7A0FAED76615}" destId="{166FADBA-F42E-CD43-AF43-977072595495}" srcOrd="2" destOrd="0" parTransId="{372AD829-288C-9843-B2B2-DB96EF95FB36}" sibTransId="{B50DEE5A-EF5A-954B-9042-4FCE4217B2A0}"/>
    <dgm:cxn modelId="{2D6EC255-CE2A-F44F-B808-5F2037F12E16}" type="presOf" srcId="{0CE4C1B7-A0FC-174E-B738-69739AA69467}" destId="{D8A4DFBC-E4D7-F146-A6B2-CEDCDDE54A0C}" srcOrd="0" destOrd="0" presId="urn:microsoft.com/office/officeart/2005/8/layout/hList1"/>
    <dgm:cxn modelId="{1177B110-69A3-B54E-8BE0-EA69257B3843}" srcId="{E02A505C-D520-C847-8745-7A0FAED76615}" destId="{FEC8BF39-EA4B-6A47-8C3C-0B28A2AB24AA}" srcOrd="1" destOrd="0" parTransId="{FA29D930-2670-6042-B863-ADF0A04CD6C9}" sibTransId="{58206B60-8E2C-F849-94A4-A92433E7EFA1}"/>
    <dgm:cxn modelId="{A5771927-852F-0A49-AB5C-9E423B92A1B2}" srcId="{E02A505C-D520-C847-8745-7A0FAED76615}" destId="{B4BE55B1-8D1C-224B-91E6-D172C4C0C067}" srcOrd="3" destOrd="0" parTransId="{F721398F-F3FB-D347-A563-69D0E0091FA9}" sibTransId="{25AE95DD-66AA-F144-8BBE-ACDF485DED01}"/>
    <dgm:cxn modelId="{46988935-DC7E-9643-8D32-01D7B4F23E2D}" type="presOf" srcId="{CF7D0669-641B-C549-8B38-ECB809408BC2}" destId="{C152E79C-982F-5948-AE24-FCF4C14C0F4C}" srcOrd="0" destOrd="0" presId="urn:microsoft.com/office/officeart/2005/8/layout/hList1"/>
    <dgm:cxn modelId="{F9247B00-C7C4-5E4E-81DD-0D414A68E0F4}" type="presOf" srcId="{166FADBA-F42E-CD43-AF43-977072595495}" destId="{C152E79C-982F-5948-AE24-FCF4C14C0F4C}" srcOrd="0" destOrd="2" presId="urn:microsoft.com/office/officeart/2005/8/layout/hList1"/>
    <dgm:cxn modelId="{B0F4772C-D222-2547-B6CE-F6353FFB9851}" type="presOf" srcId="{E02A505C-D520-C847-8745-7A0FAED76615}" destId="{CFC05FE5-EF20-254C-82B2-20DBDC949757}" srcOrd="0" destOrd="0" presId="urn:microsoft.com/office/officeart/2005/8/layout/hList1"/>
    <dgm:cxn modelId="{1C4774D7-E3C4-1045-9E2A-43B24A50AEEA}" type="presOf" srcId="{FEC8BF39-EA4B-6A47-8C3C-0B28A2AB24AA}" destId="{C152E79C-982F-5948-AE24-FCF4C14C0F4C}" srcOrd="0" destOrd="1" presId="urn:microsoft.com/office/officeart/2005/8/layout/hList1"/>
    <dgm:cxn modelId="{20BDEC66-AAD5-C74B-B69A-7F12D43C24B3}" type="presParOf" srcId="{D8A4DFBC-E4D7-F146-A6B2-CEDCDDE54A0C}" destId="{733B6666-9394-4742-98C1-01A363B6A1E6}" srcOrd="0" destOrd="0" presId="urn:microsoft.com/office/officeart/2005/8/layout/hList1"/>
    <dgm:cxn modelId="{01E86D6A-762F-C047-A221-4685F1DAF13F}" type="presParOf" srcId="{733B6666-9394-4742-98C1-01A363B6A1E6}" destId="{CFC05FE5-EF20-254C-82B2-20DBDC949757}" srcOrd="0" destOrd="0" presId="urn:microsoft.com/office/officeart/2005/8/layout/hList1"/>
    <dgm:cxn modelId="{CE3C35D3-7A39-7A46-A9FF-D78BC77B9A8F}" type="presParOf" srcId="{733B6666-9394-4742-98C1-01A363B6A1E6}" destId="{C152E79C-982F-5948-AE24-FCF4C14C0F4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55785A4-C0F5-394C-9C70-E34E9B5D1350}" type="doc">
      <dgm:prSet loTypeId="urn:microsoft.com/office/officeart/2005/8/layout/vList5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49E277F2-00CE-6741-AB8B-1E18DA6A00D2}">
      <dgm:prSet phldrT="[Text]"/>
      <dgm:spPr/>
      <dgm:t>
        <a:bodyPr/>
        <a:lstStyle/>
        <a:p>
          <a:r>
            <a:rPr lang="en-US" smtClean="0">
              <a:ea typeface="+mn-ea"/>
              <a:cs typeface="+mn-cs"/>
            </a:rPr>
            <a:t>Polaroid</a:t>
          </a:r>
          <a:endParaRPr lang="en-US"/>
        </a:p>
      </dgm:t>
    </dgm:pt>
    <dgm:pt modelId="{A948780B-73C2-174B-BCDC-9F5CA77AFFE5}" type="parTrans" cxnId="{3F9267D8-05DB-2D4E-A81A-7AE860A0D121}">
      <dgm:prSet/>
      <dgm:spPr/>
      <dgm:t>
        <a:bodyPr/>
        <a:lstStyle/>
        <a:p>
          <a:endParaRPr lang="en-US"/>
        </a:p>
      </dgm:t>
    </dgm:pt>
    <dgm:pt modelId="{D2FCEAA4-4BCB-BF45-A40A-D12AB64CF67B}" type="sibTrans" cxnId="{3F9267D8-05DB-2D4E-A81A-7AE860A0D121}">
      <dgm:prSet/>
      <dgm:spPr/>
      <dgm:t>
        <a:bodyPr/>
        <a:lstStyle/>
        <a:p>
          <a:endParaRPr lang="en-US"/>
        </a:p>
      </dgm:t>
    </dgm:pt>
    <dgm:pt modelId="{7BD33B8F-CC76-BE48-ADCF-77CAE4906F44}">
      <dgm:prSet/>
      <dgm:spPr/>
      <dgm:t>
        <a:bodyPr/>
        <a:lstStyle/>
        <a:p>
          <a:r>
            <a:rPr lang="en-US" smtClean="0"/>
            <a:t>No electronic sharing</a:t>
          </a:r>
          <a:endParaRPr lang="en-US" dirty="0"/>
        </a:p>
      </dgm:t>
    </dgm:pt>
    <dgm:pt modelId="{8ABE99A9-C193-324C-9C0D-D0094F293B7A}" type="parTrans" cxnId="{A4564D14-C2CF-714F-AA15-F75290684B56}">
      <dgm:prSet/>
      <dgm:spPr/>
      <dgm:t>
        <a:bodyPr/>
        <a:lstStyle/>
        <a:p>
          <a:endParaRPr lang="en-US"/>
        </a:p>
      </dgm:t>
    </dgm:pt>
    <dgm:pt modelId="{E61D4C61-9548-F54A-9290-852E3EA22E55}" type="sibTrans" cxnId="{A4564D14-C2CF-714F-AA15-F75290684B56}">
      <dgm:prSet/>
      <dgm:spPr/>
      <dgm:t>
        <a:bodyPr/>
        <a:lstStyle/>
        <a:p>
          <a:endParaRPr lang="en-US"/>
        </a:p>
      </dgm:t>
    </dgm:pt>
    <dgm:pt modelId="{BD243689-7DF1-0C45-87FB-1F5D802AD2FB}">
      <dgm:prSet/>
      <dgm:spPr/>
      <dgm:t>
        <a:bodyPr/>
        <a:lstStyle/>
        <a:p>
          <a:r>
            <a:rPr lang="en-US" smtClean="0"/>
            <a:t>No ability to track results</a:t>
          </a:r>
          <a:endParaRPr lang="en-US" dirty="0"/>
        </a:p>
      </dgm:t>
    </dgm:pt>
    <dgm:pt modelId="{DC05726F-DEFC-D942-9CE7-6BAB715B3D32}" type="parTrans" cxnId="{231F4C9E-4B6B-904B-939A-C79F080DF139}">
      <dgm:prSet/>
      <dgm:spPr/>
      <dgm:t>
        <a:bodyPr/>
        <a:lstStyle/>
        <a:p>
          <a:endParaRPr lang="en-US"/>
        </a:p>
      </dgm:t>
    </dgm:pt>
    <dgm:pt modelId="{3F5980E6-FBFA-E041-AEC7-5F98BF719882}" type="sibTrans" cxnId="{231F4C9E-4B6B-904B-939A-C79F080DF139}">
      <dgm:prSet/>
      <dgm:spPr/>
      <dgm:t>
        <a:bodyPr/>
        <a:lstStyle/>
        <a:p>
          <a:endParaRPr lang="en-US"/>
        </a:p>
      </dgm:t>
    </dgm:pt>
    <dgm:pt modelId="{8217CF5F-60A2-5447-AB02-F09C5615CD6F}">
      <dgm:prSet/>
      <dgm:spPr/>
      <dgm:t>
        <a:bodyPr/>
        <a:lstStyle/>
        <a:p>
          <a:r>
            <a:rPr lang="en-US" smtClean="0"/>
            <a:t>Out of business</a:t>
          </a:r>
          <a:endParaRPr lang="en-US" dirty="0"/>
        </a:p>
      </dgm:t>
    </dgm:pt>
    <dgm:pt modelId="{8EE74CCE-49B3-D24E-8DFB-40D8CC8AAA31}" type="parTrans" cxnId="{4EC807D1-C6B3-7344-AE68-B1D10E6A6EC9}">
      <dgm:prSet/>
      <dgm:spPr/>
      <dgm:t>
        <a:bodyPr/>
        <a:lstStyle/>
        <a:p>
          <a:endParaRPr lang="en-US"/>
        </a:p>
      </dgm:t>
    </dgm:pt>
    <dgm:pt modelId="{DCC74D80-E085-184F-8B68-289E6186291A}" type="sibTrans" cxnId="{4EC807D1-C6B3-7344-AE68-B1D10E6A6EC9}">
      <dgm:prSet/>
      <dgm:spPr/>
      <dgm:t>
        <a:bodyPr/>
        <a:lstStyle/>
        <a:p>
          <a:endParaRPr lang="en-US"/>
        </a:p>
      </dgm:t>
    </dgm:pt>
    <dgm:pt modelId="{5F874EE1-5541-4C41-9E6B-9BD612D97F8D}">
      <dgm:prSet/>
      <dgm:spPr/>
      <dgm:t>
        <a:bodyPr/>
        <a:lstStyle/>
        <a:p>
          <a:r>
            <a:rPr lang="en-US" dirty="0" smtClean="0">
              <a:ea typeface="+mn-ea"/>
              <a:cs typeface="+mn-cs"/>
            </a:rPr>
            <a:t>Staffed Photo Opportunity</a:t>
          </a:r>
          <a:endParaRPr lang="en-US" dirty="0">
            <a:ea typeface="+mn-ea"/>
            <a:cs typeface="+mn-cs"/>
          </a:endParaRPr>
        </a:p>
      </dgm:t>
    </dgm:pt>
    <dgm:pt modelId="{A8D3A76E-2B64-D140-B812-67A4DCF85171}" type="parTrans" cxnId="{AD237834-33F1-1048-9420-D61D878D0753}">
      <dgm:prSet/>
      <dgm:spPr/>
      <dgm:t>
        <a:bodyPr/>
        <a:lstStyle/>
        <a:p>
          <a:endParaRPr lang="en-US"/>
        </a:p>
      </dgm:t>
    </dgm:pt>
    <dgm:pt modelId="{66B2FF99-A474-F047-8C71-94745A3E8ED1}" type="sibTrans" cxnId="{AD237834-33F1-1048-9420-D61D878D0753}">
      <dgm:prSet/>
      <dgm:spPr/>
      <dgm:t>
        <a:bodyPr/>
        <a:lstStyle/>
        <a:p>
          <a:endParaRPr lang="en-US"/>
        </a:p>
      </dgm:t>
    </dgm:pt>
    <dgm:pt modelId="{F344B445-C444-1945-B5C1-E35646B3523A}">
      <dgm:prSet/>
      <dgm:spPr/>
      <dgm:t>
        <a:bodyPr/>
        <a:lstStyle/>
        <a:p>
          <a:r>
            <a:rPr lang="en-US" smtClean="0"/>
            <a:t>Long lead time to set up</a:t>
          </a:r>
          <a:endParaRPr lang="en-US" dirty="0"/>
        </a:p>
      </dgm:t>
    </dgm:pt>
    <dgm:pt modelId="{F2B5FB05-FCF2-FD48-8BEA-68AF46D7D8A2}" type="parTrans" cxnId="{43A48619-CBF9-0F4F-B605-631AB24CEAC2}">
      <dgm:prSet/>
      <dgm:spPr/>
      <dgm:t>
        <a:bodyPr/>
        <a:lstStyle/>
        <a:p>
          <a:endParaRPr lang="en-US"/>
        </a:p>
      </dgm:t>
    </dgm:pt>
    <dgm:pt modelId="{180868B2-3DDF-8744-AF23-A112CB9968D5}" type="sibTrans" cxnId="{43A48619-CBF9-0F4F-B605-631AB24CEAC2}">
      <dgm:prSet/>
      <dgm:spPr/>
      <dgm:t>
        <a:bodyPr/>
        <a:lstStyle/>
        <a:p>
          <a:endParaRPr lang="en-US"/>
        </a:p>
      </dgm:t>
    </dgm:pt>
    <dgm:pt modelId="{1DBEE7C1-E091-1D4E-92A8-F0F56442AC95}">
      <dgm:prSet/>
      <dgm:spPr/>
      <dgm:t>
        <a:bodyPr/>
        <a:lstStyle/>
        <a:p>
          <a:r>
            <a:rPr lang="en-US" smtClean="0"/>
            <a:t>Requires trained operators</a:t>
          </a:r>
          <a:endParaRPr lang="en-US" dirty="0"/>
        </a:p>
      </dgm:t>
    </dgm:pt>
    <dgm:pt modelId="{ACCCD6DC-2424-2448-81F4-E63B2AED1BDA}" type="parTrans" cxnId="{A6D178B4-B11D-024E-AF72-6C205CFC6793}">
      <dgm:prSet/>
      <dgm:spPr/>
      <dgm:t>
        <a:bodyPr/>
        <a:lstStyle/>
        <a:p>
          <a:endParaRPr lang="en-US"/>
        </a:p>
      </dgm:t>
    </dgm:pt>
    <dgm:pt modelId="{FCDB8EC9-3527-1E46-A518-1AEDE1E02349}" type="sibTrans" cxnId="{A6D178B4-B11D-024E-AF72-6C205CFC6793}">
      <dgm:prSet/>
      <dgm:spPr/>
      <dgm:t>
        <a:bodyPr/>
        <a:lstStyle/>
        <a:p>
          <a:endParaRPr lang="en-US"/>
        </a:p>
      </dgm:t>
    </dgm:pt>
    <dgm:pt modelId="{CCFDD467-2957-3648-8187-CDA2ABADD367}">
      <dgm:prSet/>
      <dgm:spPr/>
      <dgm:t>
        <a:bodyPr/>
        <a:lstStyle/>
        <a:p>
          <a:r>
            <a:rPr lang="en-US" smtClean="0"/>
            <a:t>Expensive</a:t>
          </a:r>
          <a:endParaRPr lang="en-US" dirty="0"/>
        </a:p>
      </dgm:t>
    </dgm:pt>
    <dgm:pt modelId="{0575F4E6-4B2D-014A-9448-1CC7AE903E23}" type="parTrans" cxnId="{3AC42371-B87D-0F4C-AD09-23DA57FF2246}">
      <dgm:prSet/>
      <dgm:spPr/>
      <dgm:t>
        <a:bodyPr/>
        <a:lstStyle/>
        <a:p>
          <a:endParaRPr lang="en-US"/>
        </a:p>
      </dgm:t>
    </dgm:pt>
    <dgm:pt modelId="{78D07E3A-46E3-D349-B1E1-837EB37A3E8F}" type="sibTrans" cxnId="{3AC42371-B87D-0F4C-AD09-23DA57FF2246}">
      <dgm:prSet/>
      <dgm:spPr/>
      <dgm:t>
        <a:bodyPr/>
        <a:lstStyle/>
        <a:p>
          <a:endParaRPr lang="en-US"/>
        </a:p>
      </dgm:t>
    </dgm:pt>
    <dgm:pt modelId="{AE669039-CC74-9740-8FB7-70B8391B38E9}">
      <dgm:prSet/>
      <dgm:spPr/>
      <dgm:t>
        <a:bodyPr/>
        <a:lstStyle/>
        <a:p>
          <a:r>
            <a:rPr lang="en-US" dirty="0" smtClean="0">
              <a:ea typeface="+mn-ea"/>
              <a:cs typeface="+mn-cs"/>
            </a:rPr>
            <a:t>Branded Giveaway</a:t>
          </a:r>
          <a:endParaRPr lang="en-US" dirty="0">
            <a:ea typeface="+mn-ea"/>
            <a:cs typeface="+mn-cs"/>
          </a:endParaRPr>
        </a:p>
      </dgm:t>
    </dgm:pt>
    <dgm:pt modelId="{F23741D2-BF9D-CD49-AADF-4083D8A43B58}" type="parTrans" cxnId="{B43D08F7-4488-F24A-9002-73081AC0A865}">
      <dgm:prSet/>
      <dgm:spPr/>
      <dgm:t>
        <a:bodyPr/>
        <a:lstStyle/>
        <a:p>
          <a:endParaRPr lang="en-US"/>
        </a:p>
      </dgm:t>
    </dgm:pt>
    <dgm:pt modelId="{FD0A3F82-6366-4843-B8F4-B46A6341FB99}" type="sibTrans" cxnId="{B43D08F7-4488-F24A-9002-73081AC0A865}">
      <dgm:prSet/>
      <dgm:spPr/>
      <dgm:t>
        <a:bodyPr/>
        <a:lstStyle/>
        <a:p>
          <a:endParaRPr lang="en-US"/>
        </a:p>
      </dgm:t>
    </dgm:pt>
    <dgm:pt modelId="{F8F56512-758B-5146-8F65-20DA7DCFD04B}">
      <dgm:prSet/>
      <dgm:spPr/>
      <dgm:t>
        <a:bodyPr/>
        <a:lstStyle/>
        <a:p>
          <a:r>
            <a:rPr lang="en-US" smtClean="0"/>
            <a:t>No electronic sharing</a:t>
          </a:r>
          <a:endParaRPr lang="en-US" dirty="0"/>
        </a:p>
      </dgm:t>
    </dgm:pt>
    <dgm:pt modelId="{4B30D40E-2E34-D94C-9499-E8C221F07A3E}" type="parTrans" cxnId="{C5B30DC4-AB25-C540-887E-14A6D746578C}">
      <dgm:prSet/>
      <dgm:spPr/>
      <dgm:t>
        <a:bodyPr/>
        <a:lstStyle/>
        <a:p>
          <a:endParaRPr lang="en-US"/>
        </a:p>
      </dgm:t>
    </dgm:pt>
    <dgm:pt modelId="{39FD462F-BB1E-144B-8C87-05386C5C8B70}" type="sibTrans" cxnId="{C5B30DC4-AB25-C540-887E-14A6D746578C}">
      <dgm:prSet/>
      <dgm:spPr/>
      <dgm:t>
        <a:bodyPr/>
        <a:lstStyle/>
        <a:p>
          <a:endParaRPr lang="en-US"/>
        </a:p>
      </dgm:t>
    </dgm:pt>
    <dgm:pt modelId="{415F9875-FC67-A84D-9E58-79FCD66EA957}">
      <dgm:prSet/>
      <dgm:spPr/>
      <dgm:t>
        <a:bodyPr/>
        <a:lstStyle/>
        <a:p>
          <a:r>
            <a:rPr lang="en-US" smtClean="0"/>
            <a:t>No ability to track results</a:t>
          </a:r>
          <a:endParaRPr lang="en-US" dirty="0"/>
        </a:p>
      </dgm:t>
    </dgm:pt>
    <dgm:pt modelId="{2C69BEFD-069D-F546-9D1F-6B4AC0449AAB}" type="parTrans" cxnId="{2C876DED-8B5B-3B4A-8CFE-907C3EA639BE}">
      <dgm:prSet/>
      <dgm:spPr/>
      <dgm:t>
        <a:bodyPr/>
        <a:lstStyle/>
        <a:p>
          <a:endParaRPr lang="en-US"/>
        </a:p>
      </dgm:t>
    </dgm:pt>
    <dgm:pt modelId="{A3377A2A-8453-7240-9793-986FD8E0A959}" type="sibTrans" cxnId="{2C876DED-8B5B-3B4A-8CFE-907C3EA639BE}">
      <dgm:prSet/>
      <dgm:spPr/>
      <dgm:t>
        <a:bodyPr/>
        <a:lstStyle/>
        <a:p>
          <a:endParaRPr lang="en-US"/>
        </a:p>
      </dgm:t>
    </dgm:pt>
    <dgm:pt modelId="{49199907-39B9-CF4D-91AF-1E971A6A0010}">
      <dgm:prSet/>
      <dgm:spPr/>
      <dgm:t>
        <a:bodyPr/>
        <a:lstStyle/>
        <a:p>
          <a:r>
            <a:rPr lang="en-US" smtClean="0"/>
            <a:t>Not personal</a:t>
          </a:r>
          <a:endParaRPr lang="en-US" dirty="0"/>
        </a:p>
      </dgm:t>
    </dgm:pt>
    <dgm:pt modelId="{FB9F2E4C-E693-B54C-A2A5-FEFF1C99354D}" type="parTrans" cxnId="{880431B6-E83E-3E42-941A-14659929F7AE}">
      <dgm:prSet/>
      <dgm:spPr/>
      <dgm:t>
        <a:bodyPr/>
        <a:lstStyle/>
        <a:p>
          <a:endParaRPr lang="en-US"/>
        </a:p>
      </dgm:t>
    </dgm:pt>
    <dgm:pt modelId="{0BBC5BD7-17BA-934F-9085-8E7B4AA4F04E}" type="sibTrans" cxnId="{880431B6-E83E-3E42-941A-14659929F7AE}">
      <dgm:prSet/>
      <dgm:spPr/>
      <dgm:t>
        <a:bodyPr/>
        <a:lstStyle/>
        <a:p>
          <a:endParaRPr lang="en-US"/>
        </a:p>
      </dgm:t>
    </dgm:pt>
    <dgm:pt modelId="{5FAA2DB7-A473-7E4D-A557-36F370523928}" type="pres">
      <dgm:prSet presAssocID="{E55785A4-C0F5-394C-9C70-E34E9B5D1350}" presName="Name0" presStyleCnt="0">
        <dgm:presLayoutVars>
          <dgm:dir/>
          <dgm:animLvl val="lvl"/>
          <dgm:resizeHandles val="exact"/>
        </dgm:presLayoutVars>
      </dgm:prSet>
      <dgm:spPr/>
    </dgm:pt>
    <dgm:pt modelId="{A9C05B9B-B5C0-8A49-A11A-5F43A40C10A4}" type="pres">
      <dgm:prSet presAssocID="{49E277F2-00CE-6741-AB8B-1E18DA6A00D2}" presName="linNode" presStyleCnt="0"/>
      <dgm:spPr/>
    </dgm:pt>
    <dgm:pt modelId="{B667ED4A-659E-B443-8DD0-1B75CFE28C37}" type="pres">
      <dgm:prSet presAssocID="{49E277F2-00CE-6741-AB8B-1E18DA6A00D2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4320ED-3E7A-1A42-A9CD-66EFD67AAEB9}" type="pres">
      <dgm:prSet presAssocID="{49E277F2-00CE-6741-AB8B-1E18DA6A00D2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192B5A-6BB6-FF40-AE1B-2CE9AE56CB8F}" type="pres">
      <dgm:prSet presAssocID="{D2FCEAA4-4BCB-BF45-A40A-D12AB64CF67B}" presName="sp" presStyleCnt="0"/>
      <dgm:spPr/>
    </dgm:pt>
    <dgm:pt modelId="{90258F24-9435-0942-8262-14E2FAD18226}" type="pres">
      <dgm:prSet presAssocID="{5F874EE1-5541-4C41-9E6B-9BD612D97F8D}" presName="linNode" presStyleCnt="0"/>
      <dgm:spPr/>
    </dgm:pt>
    <dgm:pt modelId="{78F8E10D-E4A6-7147-8436-FDC5DEE7D76F}" type="pres">
      <dgm:prSet presAssocID="{5F874EE1-5541-4C41-9E6B-9BD612D97F8D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873102-E666-BB4A-AE4C-75862D3F20BB}" type="pres">
      <dgm:prSet presAssocID="{5F874EE1-5541-4C41-9E6B-9BD612D97F8D}" presName="descendantText" presStyleLbl="alignAccFollowNode1" presStyleIdx="1" presStyleCnt="3">
        <dgm:presLayoutVars>
          <dgm:bulletEnabled val="1"/>
        </dgm:presLayoutVars>
      </dgm:prSet>
      <dgm:spPr/>
    </dgm:pt>
    <dgm:pt modelId="{9DE01349-4AE9-6F49-B57C-503DBDF52A77}" type="pres">
      <dgm:prSet presAssocID="{66B2FF99-A474-F047-8C71-94745A3E8ED1}" presName="sp" presStyleCnt="0"/>
      <dgm:spPr/>
    </dgm:pt>
    <dgm:pt modelId="{657E672B-DE74-B24F-8E01-AA0FCB765A7A}" type="pres">
      <dgm:prSet presAssocID="{AE669039-CC74-9740-8FB7-70B8391B38E9}" presName="linNode" presStyleCnt="0"/>
      <dgm:spPr/>
    </dgm:pt>
    <dgm:pt modelId="{4F994FDF-501B-E840-9AD2-4460879808CC}" type="pres">
      <dgm:prSet presAssocID="{AE669039-CC74-9740-8FB7-70B8391B38E9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AC7201-AB04-464F-988D-2F1BF75D6012}" type="pres">
      <dgm:prSet presAssocID="{AE669039-CC74-9740-8FB7-70B8391B38E9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5F0B0286-7B1C-874B-9C40-2A57B727A4FF}" type="presOf" srcId="{49199907-39B9-CF4D-91AF-1E971A6A0010}" destId="{C2AC7201-AB04-464F-988D-2F1BF75D6012}" srcOrd="0" destOrd="2" presId="urn:microsoft.com/office/officeart/2005/8/layout/vList5"/>
    <dgm:cxn modelId="{8841790E-26BE-8746-9183-E30168D4FC2A}" type="presOf" srcId="{AE669039-CC74-9740-8FB7-70B8391B38E9}" destId="{4F994FDF-501B-E840-9AD2-4460879808CC}" srcOrd="0" destOrd="0" presId="urn:microsoft.com/office/officeart/2005/8/layout/vList5"/>
    <dgm:cxn modelId="{43A48619-CBF9-0F4F-B605-631AB24CEAC2}" srcId="{5F874EE1-5541-4C41-9E6B-9BD612D97F8D}" destId="{F344B445-C444-1945-B5C1-E35646B3523A}" srcOrd="0" destOrd="0" parTransId="{F2B5FB05-FCF2-FD48-8BEA-68AF46D7D8A2}" sibTransId="{180868B2-3DDF-8744-AF23-A112CB9968D5}"/>
    <dgm:cxn modelId="{880431B6-E83E-3E42-941A-14659929F7AE}" srcId="{AE669039-CC74-9740-8FB7-70B8391B38E9}" destId="{49199907-39B9-CF4D-91AF-1E971A6A0010}" srcOrd="2" destOrd="0" parTransId="{FB9F2E4C-E693-B54C-A2A5-FEFF1C99354D}" sibTransId="{0BBC5BD7-17BA-934F-9085-8E7B4AA4F04E}"/>
    <dgm:cxn modelId="{746B45FF-387D-BC40-A765-239C125538FE}" type="presOf" srcId="{E55785A4-C0F5-394C-9C70-E34E9B5D1350}" destId="{5FAA2DB7-A473-7E4D-A557-36F370523928}" srcOrd="0" destOrd="0" presId="urn:microsoft.com/office/officeart/2005/8/layout/vList5"/>
    <dgm:cxn modelId="{3F9267D8-05DB-2D4E-A81A-7AE860A0D121}" srcId="{E55785A4-C0F5-394C-9C70-E34E9B5D1350}" destId="{49E277F2-00CE-6741-AB8B-1E18DA6A00D2}" srcOrd="0" destOrd="0" parTransId="{A948780B-73C2-174B-BCDC-9F5CA77AFFE5}" sibTransId="{D2FCEAA4-4BCB-BF45-A40A-D12AB64CF67B}"/>
    <dgm:cxn modelId="{7BC6CC00-E92E-4E4B-B861-738AEF8AFEE4}" type="presOf" srcId="{CCFDD467-2957-3648-8187-CDA2ABADD367}" destId="{63873102-E666-BB4A-AE4C-75862D3F20BB}" srcOrd="0" destOrd="2" presId="urn:microsoft.com/office/officeart/2005/8/layout/vList5"/>
    <dgm:cxn modelId="{0B2BCA62-A7AF-CB49-A251-B9CE4F4BA0CF}" type="presOf" srcId="{415F9875-FC67-A84D-9E58-79FCD66EA957}" destId="{C2AC7201-AB04-464F-988D-2F1BF75D6012}" srcOrd="0" destOrd="1" presId="urn:microsoft.com/office/officeart/2005/8/layout/vList5"/>
    <dgm:cxn modelId="{2C876DED-8B5B-3B4A-8CFE-907C3EA639BE}" srcId="{AE669039-CC74-9740-8FB7-70B8391B38E9}" destId="{415F9875-FC67-A84D-9E58-79FCD66EA957}" srcOrd="1" destOrd="0" parTransId="{2C69BEFD-069D-F546-9D1F-6B4AC0449AAB}" sibTransId="{A3377A2A-8453-7240-9793-986FD8E0A959}"/>
    <dgm:cxn modelId="{BBBED283-91A9-374A-9BD2-01B1443541F3}" type="presOf" srcId="{F8F56512-758B-5146-8F65-20DA7DCFD04B}" destId="{C2AC7201-AB04-464F-988D-2F1BF75D6012}" srcOrd="0" destOrd="0" presId="urn:microsoft.com/office/officeart/2005/8/layout/vList5"/>
    <dgm:cxn modelId="{2625A879-0612-2342-B840-2CD76AC397BF}" type="presOf" srcId="{49E277F2-00CE-6741-AB8B-1E18DA6A00D2}" destId="{B667ED4A-659E-B443-8DD0-1B75CFE28C37}" srcOrd="0" destOrd="0" presId="urn:microsoft.com/office/officeart/2005/8/layout/vList5"/>
    <dgm:cxn modelId="{9590CAAE-D2F5-3144-9E48-EA3BB6546F89}" type="presOf" srcId="{1DBEE7C1-E091-1D4E-92A8-F0F56442AC95}" destId="{63873102-E666-BB4A-AE4C-75862D3F20BB}" srcOrd="0" destOrd="1" presId="urn:microsoft.com/office/officeart/2005/8/layout/vList5"/>
    <dgm:cxn modelId="{4EC807D1-C6B3-7344-AE68-B1D10E6A6EC9}" srcId="{49E277F2-00CE-6741-AB8B-1E18DA6A00D2}" destId="{8217CF5F-60A2-5447-AB02-F09C5615CD6F}" srcOrd="2" destOrd="0" parTransId="{8EE74CCE-49B3-D24E-8DFB-40D8CC8AAA31}" sibTransId="{DCC74D80-E085-184F-8B68-289E6186291A}"/>
    <dgm:cxn modelId="{AD237834-33F1-1048-9420-D61D878D0753}" srcId="{E55785A4-C0F5-394C-9C70-E34E9B5D1350}" destId="{5F874EE1-5541-4C41-9E6B-9BD612D97F8D}" srcOrd="1" destOrd="0" parTransId="{A8D3A76E-2B64-D140-B812-67A4DCF85171}" sibTransId="{66B2FF99-A474-F047-8C71-94745A3E8ED1}"/>
    <dgm:cxn modelId="{A6D178B4-B11D-024E-AF72-6C205CFC6793}" srcId="{5F874EE1-5541-4C41-9E6B-9BD612D97F8D}" destId="{1DBEE7C1-E091-1D4E-92A8-F0F56442AC95}" srcOrd="1" destOrd="0" parTransId="{ACCCD6DC-2424-2448-81F4-E63B2AED1BDA}" sibTransId="{FCDB8EC9-3527-1E46-A518-1AEDE1E02349}"/>
    <dgm:cxn modelId="{3AC42371-B87D-0F4C-AD09-23DA57FF2246}" srcId="{5F874EE1-5541-4C41-9E6B-9BD612D97F8D}" destId="{CCFDD467-2957-3648-8187-CDA2ABADD367}" srcOrd="2" destOrd="0" parTransId="{0575F4E6-4B2D-014A-9448-1CC7AE903E23}" sibTransId="{78D07E3A-46E3-D349-B1E1-837EB37A3E8F}"/>
    <dgm:cxn modelId="{6FAA3797-ACF0-404F-9675-77DD0D1E85C3}" type="presOf" srcId="{8217CF5F-60A2-5447-AB02-F09C5615CD6F}" destId="{E44320ED-3E7A-1A42-A9CD-66EFD67AAEB9}" srcOrd="0" destOrd="2" presId="urn:microsoft.com/office/officeart/2005/8/layout/vList5"/>
    <dgm:cxn modelId="{231F4C9E-4B6B-904B-939A-C79F080DF139}" srcId="{49E277F2-00CE-6741-AB8B-1E18DA6A00D2}" destId="{BD243689-7DF1-0C45-87FB-1F5D802AD2FB}" srcOrd="1" destOrd="0" parTransId="{DC05726F-DEFC-D942-9CE7-6BAB715B3D32}" sibTransId="{3F5980E6-FBFA-E041-AEC7-5F98BF719882}"/>
    <dgm:cxn modelId="{A4564D14-C2CF-714F-AA15-F75290684B56}" srcId="{49E277F2-00CE-6741-AB8B-1E18DA6A00D2}" destId="{7BD33B8F-CC76-BE48-ADCF-77CAE4906F44}" srcOrd="0" destOrd="0" parTransId="{8ABE99A9-C193-324C-9C0D-D0094F293B7A}" sibTransId="{E61D4C61-9548-F54A-9290-852E3EA22E55}"/>
    <dgm:cxn modelId="{4BFA3568-6013-F14D-8F1E-7544AAD6758E}" type="presOf" srcId="{5F874EE1-5541-4C41-9E6B-9BD612D97F8D}" destId="{78F8E10D-E4A6-7147-8436-FDC5DEE7D76F}" srcOrd="0" destOrd="0" presId="urn:microsoft.com/office/officeart/2005/8/layout/vList5"/>
    <dgm:cxn modelId="{B43D08F7-4488-F24A-9002-73081AC0A865}" srcId="{E55785A4-C0F5-394C-9C70-E34E9B5D1350}" destId="{AE669039-CC74-9740-8FB7-70B8391B38E9}" srcOrd="2" destOrd="0" parTransId="{F23741D2-BF9D-CD49-AADF-4083D8A43B58}" sibTransId="{FD0A3F82-6366-4843-B8F4-B46A6341FB99}"/>
    <dgm:cxn modelId="{308C6A28-2147-B84E-B3CE-7A4EE3AACD25}" type="presOf" srcId="{7BD33B8F-CC76-BE48-ADCF-77CAE4906F44}" destId="{E44320ED-3E7A-1A42-A9CD-66EFD67AAEB9}" srcOrd="0" destOrd="0" presId="urn:microsoft.com/office/officeart/2005/8/layout/vList5"/>
    <dgm:cxn modelId="{F02B6E03-82B6-5045-8563-44DA32352AC5}" type="presOf" srcId="{BD243689-7DF1-0C45-87FB-1F5D802AD2FB}" destId="{E44320ED-3E7A-1A42-A9CD-66EFD67AAEB9}" srcOrd="0" destOrd="1" presId="urn:microsoft.com/office/officeart/2005/8/layout/vList5"/>
    <dgm:cxn modelId="{C5B30DC4-AB25-C540-887E-14A6D746578C}" srcId="{AE669039-CC74-9740-8FB7-70B8391B38E9}" destId="{F8F56512-758B-5146-8F65-20DA7DCFD04B}" srcOrd="0" destOrd="0" parTransId="{4B30D40E-2E34-D94C-9499-E8C221F07A3E}" sibTransId="{39FD462F-BB1E-144B-8C87-05386C5C8B70}"/>
    <dgm:cxn modelId="{F0692388-92BA-E04A-94F5-5DF3EA5AEC5C}" type="presOf" srcId="{F344B445-C444-1945-B5C1-E35646B3523A}" destId="{63873102-E666-BB4A-AE4C-75862D3F20BB}" srcOrd="0" destOrd="0" presId="urn:microsoft.com/office/officeart/2005/8/layout/vList5"/>
    <dgm:cxn modelId="{D1694965-86A5-0248-B606-4E4273740743}" type="presParOf" srcId="{5FAA2DB7-A473-7E4D-A557-36F370523928}" destId="{A9C05B9B-B5C0-8A49-A11A-5F43A40C10A4}" srcOrd="0" destOrd="0" presId="urn:microsoft.com/office/officeart/2005/8/layout/vList5"/>
    <dgm:cxn modelId="{69BD466C-42D7-5643-AA4A-8BD53DBD5622}" type="presParOf" srcId="{A9C05B9B-B5C0-8A49-A11A-5F43A40C10A4}" destId="{B667ED4A-659E-B443-8DD0-1B75CFE28C37}" srcOrd="0" destOrd="0" presId="urn:microsoft.com/office/officeart/2005/8/layout/vList5"/>
    <dgm:cxn modelId="{FC925ABF-53B0-5148-B0C4-B477F70A640A}" type="presParOf" srcId="{A9C05B9B-B5C0-8A49-A11A-5F43A40C10A4}" destId="{E44320ED-3E7A-1A42-A9CD-66EFD67AAEB9}" srcOrd="1" destOrd="0" presId="urn:microsoft.com/office/officeart/2005/8/layout/vList5"/>
    <dgm:cxn modelId="{58760520-C18F-0040-8FEE-36229A8090E8}" type="presParOf" srcId="{5FAA2DB7-A473-7E4D-A557-36F370523928}" destId="{F4192B5A-6BB6-FF40-AE1B-2CE9AE56CB8F}" srcOrd="1" destOrd="0" presId="urn:microsoft.com/office/officeart/2005/8/layout/vList5"/>
    <dgm:cxn modelId="{CB4AC72A-7616-9E4C-A953-30266353D46D}" type="presParOf" srcId="{5FAA2DB7-A473-7E4D-A557-36F370523928}" destId="{90258F24-9435-0942-8262-14E2FAD18226}" srcOrd="2" destOrd="0" presId="urn:microsoft.com/office/officeart/2005/8/layout/vList5"/>
    <dgm:cxn modelId="{D56AD373-1021-894F-AF15-40889DB7517C}" type="presParOf" srcId="{90258F24-9435-0942-8262-14E2FAD18226}" destId="{78F8E10D-E4A6-7147-8436-FDC5DEE7D76F}" srcOrd="0" destOrd="0" presId="urn:microsoft.com/office/officeart/2005/8/layout/vList5"/>
    <dgm:cxn modelId="{C4DC8675-8D47-C949-B038-6A219EAAE6A2}" type="presParOf" srcId="{90258F24-9435-0942-8262-14E2FAD18226}" destId="{63873102-E666-BB4A-AE4C-75862D3F20BB}" srcOrd="1" destOrd="0" presId="urn:microsoft.com/office/officeart/2005/8/layout/vList5"/>
    <dgm:cxn modelId="{F4E66B2A-1DC8-704B-BA67-9317F2AC57DE}" type="presParOf" srcId="{5FAA2DB7-A473-7E4D-A557-36F370523928}" destId="{9DE01349-4AE9-6F49-B57C-503DBDF52A77}" srcOrd="3" destOrd="0" presId="urn:microsoft.com/office/officeart/2005/8/layout/vList5"/>
    <dgm:cxn modelId="{0ADAC0CA-ED0F-E044-8A2B-A0229502E1D3}" type="presParOf" srcId="{5FAA2DB7-A473-7E4D-A557-36F370523928}" destId="{657E672B-DE74-B24F-8E01-AA0FCB765A7A}" srcOrd="4" destOrd="0" presId="urn:microsoft.com/office/officeart/2005/8/layout/vList5"/>
    <dgm:cxn modelId="{D5C79C67-E4DF-C144-A393-F470230E8467}" type="presParOf" srcId="{657E672B-DE74-B24F-8E01-AA0FCB765A7A}" destId="{4F994FDF-501B-E840-9AD2-4460879808CC}" srcOrd="0" destOrd="0" presId="urn:microsoft.com/office/officeart/2005/8/layout/vList5"/>
    <dgm:cxn modelId="{F9C47B5A-D6AA-D34E-AC24-DF786BBE412B}" type="presParOf" srcId="{657E672B-DE74-B24F-8E01-AA0FCB765A7A}" destId="{C2AC7201-AB04-464F-988D-2F1BF75D6012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9E2B27C-3245-6D4F-9F7B-0BDB25378123}" type="doc">
      <dgm:prSet loTypeId="urn:microsoft.com/office/officeart/2005/8/layout/radial5" loCatId="relationship" qsTypeId="urn:microsoft.com/office/officeart/2005/8/quickstyle/simple3" qsCatId="simple" csTypeId="urn:microsoft.com/office/officeart/2005/8/colors/accent6_4" csCatId="accent6" phldr="1"/>
      <dgm:spPr/>
      <dgm:t>
        <a:bodyPr/>
        <a:lstStyle/>
        <a:p>
          <a:endParaRPr lang="en-US"/>
        </a:p>
      </dgm:t>
    </dgm:pt>
    <dgm:pt modelId="{E277D66B-A822-0742-9092-AADB15D4FC90}">
      <dgm:prSet phldrT="[Text]"/>
      <dgm:spPr/>
      <dgm:t>
        <a:bodyPr/>
        <a:lstStyle/>
        <a:p>
          <a:r>
            <a:rPr lang="en-US" b="1" dirty="0" smtClean="0"/>
            <a:t>Automatically Uploads to the Internet</a:t>
          </a:r>
        </a:p>
        <a:p>
          <a:r>
            <a:rPr lang="en-US" dirty="0" smtClean="0"/>
            <a:t>Users can log on and share electronically for social networking</a:t>
          </a:r>
          <a:endParaRPr lang="en-US" dirty="0"/>
        </a:p>
      </dgm:t>
    </dgm:pt>
    <dgm:pt modelId="{7A17EC1E-4B85-9140-8776-B30E99A8387E}" type="parTrans" cxnId="{B707E964-2E5E-B84F-A72E-F9B1B52DA4C4}">
      <dgm:prSet/>
      <dgm:spPr/>
      <dgm:t>
        <a:bodyPr/>
        <a:lstStyle/>
        <a:p>
          <a:endParaRPr lang="en-US"/>
        </a:p>
      </dgm:t>
    </dgm:pt>
    <dgm:pt modelId="{A20BCA06-8941-7042-9D03-CD19A0FD33DF}" type="sibTrans" cxnId="{B707E964-2E5E-B84F-A72E-F9B1B52DA4C4}">
      <dgm:prSet/>
      <dgm:spPr/>
      <dgm:t>
        <a:bodyPr/>
        <a:lstStyle/>
        <a:p>
          <a:endParaRPr lang="en-US"/>
        </a:p>
      </dgm:t>
    </dgm:pt>
    <dgm:pt modelId="{BD63BD7D-45B6-7D4E-A5BD-35C2552B3C21}">
      <dgm:prSet/>
      <dgm:spPr/>
      <dgm:t>
        <a:bodyPr/>
        <a:lstStyle/>
        <a:p>
          <a:r>
            <a:rPr lang="en-US" b="1" dirty="0" smtClean="0"/>
            <a:t>Lead Management System</a:t>
          </a:r>
        </a:p>
        <a:p>
          <a:r>
            <a:rPr lang="en-US" dirty="0" smtClean="0"/>
            <a:t>Web based to track results</a:t>
          </a:r>
          <a:endParaRPr lang="en-US" dirty="0"/>
        </a:p>
      </dgm:t>
    </dgm:pt>
    <dgm:pt modelId="{631E0B06-9197-2447-BA7A-00AFFE7F3299}" type="parTrans" cxnId="{3D923E33-5D54-3A4E-8B24-3FB30585B8FC}">
      <dgm:prSet/>
      <dgm:spPr/>
      <dgm:t>
        <a:bodyPr/>
        <a:lstStyle/>
        <a:p>
          <a:endParaRPr lang="en-US"/>
        </a:p>
      </dgm:t>
    </dgm:pt>
    <dgm:pt modelId="{149230F7-278E-0644-93E7-7BC9A806ED47}" type="sibTrans" cxnId="{3D923E33-5D54-3A4E-8B24-3FB30585B8FC}">
      <dgm:prSet/>
      <dgm:spPr/>
      <dgm:t>
        <a:bodyPr/>
        <a:lstStyle/>
        <a:p>
          <a:endParaRPr lang="en-US"/>
        </a:p>
      </dgm:t>
    </dgm:pt>
    <dgm:pt modelId="{064CEEA1-01C6-D647-9EC7-57E62EFA1ACE}">
      <dgm:prSet/>
      <dgm:spPr/>
      <dgm:t>
        <a:bodyPr/>
        <a:lstStyle/>
        <a:p>
          <a:r>
            <a:rPr lang="en-US" b="1" dirty="0" smtClean="0"/>
            <a:t>Operated by Existing Staff</a:t>
          </a:r>
        </a:p>
        <a:p>
          <a:r>
            <a:rPr lang="en-US" dirty="0" smtClean="0"/>
            <a:t>No special training required</a:t>
          </a:r>
          <a:endParaRPr lang="en-US" dirty="0"/>
        </a:p>
      </dgm:t>
    </dgm:pt>
    <dgm:pt modelId="{582A1A32-934C-5741-8949-31FF888679F6}" type="parTrans" cxnId="{392077A9-2275-7A43-8021-63B28B23D14D}">
      <dgm:prSet/>
      <dgm:spPr/>
      <dgm:t>
        <a:bodyPr/>
        <a:lstStyle/>
        <a:p>
          <a:endParaRPr lang="en-US"/>
        </a:p>
      </dgm:t>
    </dgm:pt>
    <dgm:pt modelId="{D482817F-E3FA-004E-A1F6-FB3B0B24F28F}" type="sibTrans" cxnId="{392077A9-2275-7A43-8021-63B28B23D14D}">
      <dgm:prSet/>
      <dgm:spPr/>
      <dgm:t>
        <a:bodyPr/>
        <a:lstStyle/>
        <a:p>
          <a:endParaRPr lang="en-US"/>
        </a:p>
      </dgm:t>
    </dgm:pt>
    <dgm:pt modelId="{5E677339-DC54-A649-AAB7-150097C1F037}">
      <dgm:prSet/>
      <dgm:spPr/>
      <dgm:t>
        <a:bodyPr/>
        <a:lstStyle/>
        <a:p>
          <a:r>
            <a:rPr lang="en-US" b="1" dirty="0" smtClean="0"/>
            <a:t>Personal Branded Giveaway </a:t>
          </a:r>
        </a:p>
        <a:p>
          <a:r>
            <a:rPr lang="en-US" dirty="0" smtClean="0"/>
            <a:t>Printed on-site or digital delivery 		</a:t>
          </a:r>
          <a:endParaRPr lang="en-US" dirty="0"/>
        </a:p>
      </dgm:t>
    </dgm:pt>
    <dgm:pt modelId="{618AA0C6-C488-C943-A0CF-186C3C61D6F7}" type="parTrans" cxnId="{1B005F15-EF5E-914C-BCB4-C9940750ED71}">
      <dgm:prSet/>
      <dgm:spPr/>
      <dgm:t>
        <a:bodyPr/>
        <a:lstStyle/>
        <a:p>
          <a:endParaRPr lang="en-US"/>
        </a:p>
      </dgm:t>
    </dgm:pt>
    <dgm:pt modelId="{68D6B006-D958-FE4B-BBB8-423A63678143}" type="sibTrans" cxnId="{1B005F15-EF5E-914C-BCB4-C9940750ED71}">
      <dgm:prSet/>
      <dgm:spPr/>
      <dgm:t>
        <a:bodyPr/>
        <a:lstStyle/>
        <a:p>
          <a:endParaRPr lang="en-US"/>
        </a:p>
      </dgm:t>
    </dgm:pt>
    <dgm:pt modelId="{E390BF72-EFFC-3B43-B7A8-49B344424E0D}">
      <dgm:prSet/>
      <dgm:spPr/>
      <dgm:t>
        <a:bodyPr/>
        <a:lstStyle/>
        <a:p>
          <a:r>
            <a:rPr lang="en-US" b="1" dirty="0" smtClean="0"/>
            <a:t>Wireless Operation</a:t>
          </a:r>
        </a:p>
        <a:p>
          <a:r>
            <a:rPr lang="en-US" dirty="0" smtClean="0"/>
            <a:t>No messy cables</a:t>
          </a:r>
          <a:endParaRPr lang="en-US" dirty="0"/>
        </a:p>
      </dgm:t>
    </dgm:pt>
    <dgm:pt modelId="{7D7969E3-884C-0D4C-A1D1-B76949BD8C1F}" type="parTrans" cxnId="{7B3BD035-6B3E-6A4F-BB53-F5688C731B20}">
      <dgm:prSet/>
      <dgm:spPr/>
      <dgm:t>
        <a:bodyPr/>
        <a:lstStyle/>
        <a:p>
          <a:endParaRPr lang="en-US"/>
        </a:p>
      </dgm:t>
    </dgm:pt>
    <dgm:pt modelId="{DF1803DF-B4BE-9F45-9100-EE4AD86A54C7}" type="sibTrans" cxnId="{7B3BD035-6B3E-6A4F-BB53-F5688C731B20}">
      <dgm:prSet/>
      <dgm:spPr/>
      <dgm:t>
        <a:bodyPr/>
        <a:lstStyle/>
        <a:p>
          <a:endParaRPr lang="en-US"/>
        </a:p>
      </dgm:t>
    </dgm:pt>
    <dgm:pt modelId="{F0F9C230-BC78-034B-B9DB-C3C92CAC6A8A}">
      <dgm:prSet phldrT="[Text]"/>
      <dgm:spPr/>
      <dgm:t>
        <a:bodyPr/>
        <a:lstStyle/>
        <a:p>
          <a:r>
            <a:rPr lang="en-US" b="1" dirty="0" err="1" smtClean="0"/>
            <a:t>PhotoTouch</a:t>
          </a:r>
          <a:endParaRPr lang="en-US" b="1" dirty="0" smtClean="0"/>
        </a:p>
        <a:p>
          <a:r>
            <a:rPr lang="en-US" b="1" dirty="0" smtClean="0"/>
            <a:t>System</a:t>
          </a:r>
          <a:endParaRPr lang="en-US" b="1" dirty="0"/>
        </a:p>
      </dgm:t>
    </dgm:pt>
    <dgm:pt modelId="{CD2FF8D8-4AF4-A941-BD7E-FAB09F0EB186}" type="parTrans" cxnId="{96263B5F-BBEA-3A4C-8AF5-B9775DFFCC4F}">
      <dgm:prSet/>
      <dgm:spPr/>
      <dgm:t>
        <a:bodyPr/>
        <a:lstStyle/>
        <a:p>
          <a:endParaRPr lang="en-US"/>
        </a:p>
      </dgm:t>
    </dgm:pt>
    <dgm:pt modelId="{01CD8B69-5A4F-3E42-A5E2-756D89A7A94C}" type="sibTrans" cxnId="{96263B5F-BBEA-3A4C-8AF5-B9775DFFCC4F}">
      <dgm:prSet/>
      <dgm:spPr/>
      <dgm:t>
        <a:bodyPr/>
        <a:lstStyle/>
        <a:p>
          <a:endParaRPr lang="en-US"/>
        </a:p>
      </dgm:t>
    </dgm:pt>
    <dgm:pt modelId="{959F1511-F28C-CD45-828F-3DDAE8C626C5}" type="pres">
      <dgm:prSet presAssocID="{09E2B27C-3245-6D4F-9F7B-0BDB25378123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D3A7BB6E-3D63-2747-8050-F88A9D70DE7B}" type="pres">
      <dgm:prSet presAssocID="{F0F9C230-BC78-034B-B9DB-C3C92CAC6A8A}" presName="centerShape" presStyleLbl="node0" presStyleIdx="0" presStyleCnt="1"/>
      <dgm:spPr/>
    </dgm:pt>
    <dgm:pt modelId="{5FDCF0A2-22F4-CC42-990A-2211B9CBF57C}" type="pres">
      <dgm:prSet presAssocID="{7A17EC1E-4B85-9140-8776-B30E99A8387E}" presName="parTrans" presStyleLbl="sibTrans2D1" presStyleIdx="0" presStyleCnt="5"/>
      <dgm:spPr/>
    </dgm:pt>
    <dgm:pt modelId="{463CD31B-914B-BE4B-AD3C-6B77547E3A8A}" type="pres">
      <dgm:prSet presAssocID="{7A17EC1E-4B85-9140-8776-B30E99A8387E}" presName="connectorText" presStyleLbl="sibTrans2D1" presStyleIdx="0" presStyleCnt="5"/>
      <dgm:spPr/>
    </dgm:pt>
    <dgm:pt modelId="{FEBCDBC8-AFFE-4840-A76F-38DB509D7FD6}" type="pres">
      <dgm:prSet presAssocID="{E277D66B-A822-0742-9092-AADB15D4FC9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45E6DE-A17B-7046-9357-70C1CE92DAFE}" type="pres">
      <dgm:prSet presAssocID="{631E0B06-9197-2447-BA7A-00AFFE7F3299}" presName="parTrans" presStyleLbl="sibTrans2D1" presStyleIdx="1" presStyleCnt="5"/>
      <dgm:spPr/>
    </dgm:pt>
    <dgm:pt modelId="{557B990B-A63F-094D-97E2-425040AAE076}" type="pres">
      <dgm:prSet presAssocID="{631E0B06-9197-2447-BA7A-00AFFE7F3299}" presName="connectorText" presStyleLbl="sibTrans2D1" presStyleIdx="1" presStyleCnt="5"/>
      <dgm:spPr/>
    </dgm:pt>
    <dgm:pt modelId="{1BD01477-9540-AF45-814D-AC72B13F862A}" type="pres">
      <dgm:prSet presAssocID="{BD63BD7D-45B6-7D4E-A5BD-35C2552B3C21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E75D04-F0E7-464D-95D5-30F7570E6377}" type="pres">
      <dgm:prSet presAssocID="{582A1A32-934C-5741-8949-31FF888679F6}" presName="parTrans" presStyleLbl="sibTrans2D1" presStyleIdx="2" presStyleCnt="5"/>
      <dgm:spPr/>
    </dgm:pt>
    <dgm:pt modelId="{03F98CEB-07FF-154D-A02B-B1B7F6F88088}" type="pres">
      <dgm:prSet presAssocID="{582A1A32-934C-5741-8949-31FF888679F6}" presName="connectorText" presStyleLbl="sibTrans2D1" presStyleIdx="2" presStyleCnt="5"/>
      <dgm:spPr/>
    </dgm:pt>
    <dgm:pt modelId="{19236DCC-5B33-3A40-A2E6-FD44078F1AC2}" type="pres">
      <dgm:prSet presAssocID="{064CEEA1-01C6-D647-9EC7-57E62EFA1ACE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CEF641-37AF-304A-932E-5BECC08EC43E}" type="pres">
      <dgm:prSet presAssocID="{618AA0C6-C488-C943-A0CF-186C3C61D6F7}" presName="parTrans" presStyleLbl="sibTrans2D1" presStyleIdx="3" presStyleCnt="5"/>
      <dgm:spPr/>
    </dgm:pt>
    <dgm:pt modelId="{BECCA09A-635B-2F43-BBA4-4AD3B519907C}" type="pres">
      <dgm:prSet presAssocID="{618AA0C6-C488-C943-A0CF-186C3C61D6F7}" presName="connectorText" presStyleLbl="sibTrans2D1" presStyleIdx="3" presStyleCnt="5"/>
      <dgm:spPr/>
    </dgm:pt>
    <dgm:pt modelId="{D396AB7A-F754-984C-B26B-300B7626ACA5}" type="pres">
      <dgm:prSet presAssocID="{5E677339-DC54-A649-AAB7-150097C1F037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B36772-EACE-6746-9618-0DDF1FEAFF42}" type="pres">
      <dgm:prSet presAssocID="{7D7969E3-884C-0D4C-A1D1-B76949BD8C1F}" presName="parTrans" presStyleLbl="sibTrans2D1" presStyleIdx="4" presStyleCnt="5"/>
      <dgm:spPr/>
    </dgm:pt>
    <dgm:pt modelId="{C8DBDE2F-5748-D744-ADF5-62DD3B8ECFC6}" type="pres">
      <dgm:prSet presAssocID="{7D7969E3-884C-0D4C-A1D1-B76949BD8C1F}" presName="connectorText" presStyleLbl="sibTrans2D1" presStyleIdx="4" presStyleCnt="5"/>
      <dgm:spPr/>
    </dgm:pt>
    <dgm:pt modelId="{854BBEB5-AA31-F34E-BB89-D08527ED36F7}" type="pres">
      <dgm:prSet presAssocID="{E390BF72-EFFC-3B43-B7A8-49B344424E0D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0F37C15-4F50-B042-8400-5445D4D412F1}" type="presOf" srcId="{064CEEA1-01C6-D647-9EC7-57E62EFA1ACE}" destId="{19236DCC-5B33-3A40-A2E6-FD44078F1AC2}" srcOrd="0" destOrd="0" presId="urn:microsoft.com/office/officeart/2005/8/layout/radial5"/>
    <dgm:cxn modelId="{1B005F15-EF5E-914C-BCB4-C9940750ED71}" srcId="{F0F9C230-BC78-034B-B9DB-C3C92CAC6A8A}" destId="{5E677339-DC54-A649-AAB7-150097C1F037}" srcOrd="3" destOrd="0" parTransId="{618AA0C6-C488-C943-A0CF-186C3C61D6F7}" sibTransId="{68D6B006-D958-FE4B-BBB8-423A63678143}"/>
    <dgm:cxn modelId="{7C1E3780-4A49-234F-B786-C70E68845CDE}" type="presOf" srcId="{631E0B06-9197-2447-BA7A-00AFFE7F3299}" destId="{C145E6DE-A17B-7046-9357-70C1CE92DAFE}" srcOrd="0" destOrd="0" presId="urn:microsoft.com/office/officeart/2005/8/layout/radial5"/>
    <dgm:cxn modelId="{17B4860D-3AAB-5F46-A750-E6222336552C}" type="presOf" srcId="{E277D66B-A822-0742-9092-AADB15D4FC90}" destId="{FEBCDBC8-AFFE-4840-A76F-38DB509D7FD6}" srcOrd="0" destOrd="0" presId="urn:microsoft.com/office/officeart/2005/8/layout/radial5"/>
    <dgm:cxn modelId="{A25B3AFF-4F0B-B744-9D58-D728331AC3A8}" type="presOf" srcId="{7D7969E3-884C-0D4C-A1D1-B76949BD8C1F}" destId="{79B36772-EACE-6746-9618-0DDF1FEAFF42}" srcOrd="0" destOrd="0" presId="urn:microsoft.com/office/officeart/2005/8/layout/radial5"/>
    <dgm:cxn modelId="{3847DD25-135B-E948-8DCC-13765E230D16}" type="presOf" srcId="{7A17EC1E-4B85-9140-8776-B30E99A8387E}" destId="{5FDCF0A2-22F4-CC42-990A-2211B9CBF57C}" srcOrd="0" destOrd="0" presId="urn:microsoft.com/office/officeart/2005/8/layout/radial5"/>
    <dgm:cxn modelId="{7B46CFAA-5D79-F34B-886E-5DF6C0FE9326}" type="presOf" srcId="{582A1A32-934C-5741-8949-31FF888679F6}" destId="{03F98CEB-07FF-154D-A02B-B1B7F6F88088}" srcOrd="1" destOrd="0" presId="urn:microsoft.com/office/officeart/2005/8/layout/radial5"/>
    <dgm:cxn modelId="{A42AD2C8-F4F2-8240-B231-3ED5EACAE1BC}" type="presOf" srcId="{5E677339-DC54-A649-AAB7-150097C1F037}" destId="{D396AB7A-F754-984C-B26B-300B7626ACA5}" srcOrd="0" destOrd="0" presId="urn:microsoft.com/office/officeart/2005/8/layout/radial5"/>
    <dgm:cxn modelId="{F9F02CEC-45AA-7447-ACF8-18BE73999B3E}" type="presOf" srcId="{BD63BD7D-45B6-7D4E-A5BD-35C2552B3C21}" destId="{1BD01477-9540-AF45-814D-AC72B13F862A}" srcOrd="0" destOrd="0" presId="urn:microsoft.com/office/officeart/2005/8/layout/radial5"/>
    <dgm:cxn modelId="{8E2C2CDC-5875-3F48-B7F8-152F059223FF}" type="presOf" srcId="{582A1A32-934C-5741-8949-31FF888679F6}" destId="{E4E75D04-F0E7-464D-95D5-30F7570E6377}" srcOrd="0" destOrd="0" presId="urn:microsoft.com/office/officeart/2005/8/layout/radial5"/>
    <dgm:cxn modelId="{145DAB13-5556-F240-A30C-138DD804C7C6}" type="presOf" srcId="{631E0B06-9197-2447-BA7A-00AFFE7F3299}" destId="{557B990B-A63F-094D-97E2-425040AAE076}" srcOrd="1" destOrd="0" presId="urn:microsoft.com/office/officeart/2005/8/layout/radial5"/>
    <dgm:cxn modelId="{3D923E33-5D54-3A4E-8B24-3FB30585B8FC}" srcId="{F0F9C230-BC78-034B-B9DB-C3C92CAC6A8A}" destId="{BD63BD7D-45B6-7D4E-A5BD-35C2552B3C21}" srcOrd="1" destOrd="0" parTransId="{631E0B06-9197-2447-BA7A-00AFFE7F3299}" sibTransId="{149230F7-278E-0644-93E7-7BC9A806ED47}"/>
    <dgm:cxn modelId="{96263B5F-BBEA-3A4C-8AF5-B9775DFFCC4F}" srcId="{09E2B27C-3245-6D4F-9F7B-0BDB25378123}" destId="{F0F9C230-BC78-034B-B9DB-C3C92CAC6A8A}" srcOrd="0" destOrd="0" parTransId="{CD2FF8D8-4AF4-A941-BD7E-FAB09F0EB186}" sibTransId="{01CD8B69-5A4F-3E42-A5E2-756D89A7A94C}"/>
    <dgm:cxn modelId="{66B11324-494D-2643-B1BA-ED0C56C7E66E}" type="presOf" srcId="{E390BF72-EFFC-3B43-B7A8-49B344424E0D}" destId="{854BBEB5-AA31-F34E-BB89-D08527ED36F7}" srcOrd="0" destOrd="0" presId="urn:microsoft.com/office/officeart/2005/8/layout/radial5"/>
    <dgm:cxn modelId="{392077A9-2275-7A43-8021-63B28B23D14D}" srcId="{F0F9C230-BC78-034B-B9DB-C3C92CAC6A8A}" destId="{064CEEA1-01C6-D647-9EC7-57E62EFA1ACE}" srcOrd="2" destOrd="0" parTransId="{582A1A32-934C-5741-8949-31FF888679F6}" sibTransId="{D482817F-E3FA-004E-A1F6-FB3B0B24F28F}"/>
    <dgm:cxn modelId="{7766C138-4980-F64E-BDC7-E5A3C536C47C}" type="presOf" srcId="{7A17EC1E-4B85-9140-8776-B30E99A8387E}" destId="{463CD31B-914B-BE4B-AD3C-6B77547E3A8A}" srcOrd="1" destOrd="0" presId="urn:microsoft.com/office/officeart/2005/8/layout/radial5"/>
    <dgm:cxn modelId="{E68BB60A-F49E-2043-A70D-233DD2FD5B08}" type="presOf" srcId="{618AA0C6-C488-C943-A0CF-186C3C61D6F7}" destId="{FBCEF641-37AF-304A-932E-5BECC08EC43E}" srcOrd="0" destOrd="0" presId="urn:microsoft.com/office/officeart/2005/8/layout/radial5"/>
    <dgm:cxn modelId="{B8929FE4-8FA7-CF4D-81D9-C969F50C472A}" type="presOf" srcId="{09E2B27C-3245-6D4F-9F7B-0BDB25378123}" destId="{959F1511-F28C-CD45-828F-3DDAE8C626C5}" srcOrd="0" destOrd="0" presId="urn:microsoft.com/office/officeart/2005/8/layout/radial5"/>
    <dgm:cxn modelId="{B707E964-2E5E-B84F-A72E-F9B1B52DA4C4}" srcId="{F0F9C230-BC78-034B-B9DB-C3C92CAC6A8A}" destId="{E277D66B-A822-0742-9092-AADB15D4FC90}" srcOrd="0" destOrd="0" parTransId="{7A17EC1E-4B85-9140-8776-B30E99A8387E}" sibTransId="{A20BCA06-8941-7042-9D03-CD19A0FD33DF}"/>
    <dgm:cxn modelId="{CE976E5F-5E09-D643-B6A6-CA24FDBD2D15}" type="presOf" srcId="{7D7969E3-884C-0D4C-A1D1-B76949BD8C1F}" destId="{C8DBDE2F-5748-D744-ADF5-62DD3B8ECFC6}" srcOrd="1" destOrd="0" presId="urn:microsoft.com/office/officeart/2005/8/layout/radial5"/>
    <dgm:cxn modelId="{7B3BD035-6B3E-6A4F-BB53-F5688C731B20}" srcId="{F0F9C230-BC78-034B-B9DB-C3C92CAC6A8A}" destId="{E390BF72-EFFC-3B43-B7A8-49B344424E0D}" srcOrd="4" destOrd="0" parTransId="{7D7969E3-884C-0D4C-A1D1-B76949BD8C1F}" sibTransId="{DF1803DF-B4BE-9F45-9100-EE4AD86A54C7}"/>
    <dgm:cxn modelId="{C69714DD-05FB-EC43-A8B1-D39B359A11B6}" type="presOf" srcId="{F0F9C230-BC78-034B-B9DB-C3C92CAC6A8A}" destId="{D3A7BB6E-3D63-2747-8050-F88A9D70DE7B}" srcOrd="0" destOrd="0" presId="urn:microsoft.com/office/officeart/2005/8/layout/radial5"/>
    <dgm:cxn modelId="{2450F4DF-14A0-5544-8F42-6E2FFA02462C}" type="presOf" srcId="{618AA0C6-C488-C943-A0CF-186C3C61D6F7}" destId="{BECCA09A-635B-2F43-BBA4-4AD3B519907C}" srcOrd="1" destOrd="0" presId="urn:microsoft.com/office/officeart/2005/8/layout/radial5"/>
    <dgm:cxn modelId="{2029E8E0-C278-AA4D-8AFA-9CDB09E51D99}" type="presParOf" srcId="{959F1511-F28C-CD45-828F-3DDAE8C626C5}" destId="{D3A7BB6E-3D63-2747-8050-F88A9D70DE7B}" srcOrd="0" destOrd="0" presId="urn:microsoft.com/office/officeart/2005/8/layout/radial5"/>
    <dgm:cxn modelId="{C6237749-7614-F64F-810B-DE4A0EDBFC2F}" type="presParOf" srcId="{959F1511-F28C-CD45-828F-3DDAE8C626C5}" destId="{5FDCF0A2-22F4-CC42-990A-2211B9CBF57C}" srcOrd="1" destOrd="0" presId="urn:microsoft.com/office/officeart/2005/8/layout/radial5"/>
    <dgm:cxn modelId="{6AA03ADC-ADC0-B940-8075-ABBD7C98DD10}" type="presParOf" srcId="{5FDCF0A2-22F4-CC42-990A-2211B9CBF57C}" destId="{463CD31B-914B-BE4B-AD3C-6B77547E3A8A}" srcOrd="0" destOrd="0" presId="urn:microsoft.com/office/officeart/2005/8/layout/radial5"/>
    <dgm:cxn modelId="{511EF403-F435-7F4E-A897-2624F1A88339}" type="presParOf" srcId="{959F1511-F28C-CD45-828F-3DDAE8C626C5}" destId="{FEBCDBC8-AFFE-4840-A76F-38DB509D7FD6}" srcOrd="2" destOrd="0" presId="urn:microsoft.com/office/officeart/2005/8/layout/radial5"/>
    <dgm:cxn modelId="{880677F7-3FB9-AF4B-89BB-F2AA92FF0E3D}" type="presParOf" srcId="{959F1511-F28C-CD45-828F-3DDAE8C626C5}" destId="{C145E6DE-A17B-7046-9357-70C1CE92DAFE}" srcOrd="3" destOrd="0" presId="urn:microsoft.com/office/officeart/2005/8/layout/radial5"/>
    <dgm:cxn modelId="{67CE5139-9939-FD45-8526-6CC595E403A3}" type="presParOf" srcId="{C145E6DE-A17B-7046-9357-70C1CE92DAFE}" destId="{557B990B-A63F-094D-97E2-425040AAE076}" srcOrd="0" destOrd="0" presId="urn:microsoft.com/office/officeart/2005/8/layout/radial5"/>
    <dgm:cxn modelId="{10923073-0477-E142-B523-AD724AE9CE89}" type="presParOf" srcId="{959F1511-F28C-CD45-828F-3DDAE8C626C5}" destId="{1BD01477-9540-AF45-814D-AC72B13F862A}" srcOrd="4" destOrd="0" presId="urn:microsoft.com/office/officeart/2005/8/layout/radial5"/>
    <dgm:cxn modelId="{50D04496-BDA2-9149-82E8-FC8A81AE9A84}" type="presParOf" srcId="{959F1511-F28C-CD45-828F-3DDAE8C626C5}" destId="{E4E75D04-F0E7-464D-95D5-30F7570E6377}" srcOrd="5" destOrd="0" presId="urn:microsoft.com/office/officeart/2005/8/layout/radial5"/>
    <dgm:cxn modelId="{97D3DFCB-8B8B-9E4E-86C8-AF7912081B54}" type="presParOf" srcId="{E4E75D04-F0E7-464D-95D5-30F7570E6377}" destId="{03F98CEB-07FF-154D-A02B-B1B7F6F88088}" srcOrd="0" destOrd="0" presId="urn:microsoft.com/office/officeart/2005/8/layout/radial5"/>
    <dgm:cxn modelId="{A1DBCB47-D1A5-1B4F-8FB9-39B1FD3B4945}" type="presParOf" srcId="{959F1511-F28C-CD45-828F-3DDAE8C626C5}" destId="{19236DCC-5B33-3A40-A2E6-FD44078F1AC2}" srcOrd="6" destOrd="0" presId="urn:microsoft.com/office/officeart/2005/8/layout/radial5"/>
    <dgm:cxn modelId="{35BC8F17-97F6-3643-B185-9BF1EA98A3E9}" type="presParOf" srcId="{959F1511-F28C-CD45-828F-3DDAE8C626C5}" destId="{FBCEF641-37AF-304A-932E-5BECC08EC43E}" srcOrd="7" destOrd="0" presId="urn:microsoft.com/office/officeart/2005/8/layout/radial5"/>
    <dgm:cxn modelId="{F10A889C-BB30-A24B-9614-8D4B7D544325}" type="presParOf" srcId="{FBCEF641-37AF-304A-932E-5BECC08EC43E}" destId="{BECCA09A-635B-2F43-BBA4-4AD3B519907C}" srcOrd="0" destOrd="0" presId="urn:microsoft.com/office/officeart/2005/8/layout/radial5"/>
    <dgm:cxn modelId="{B0AA6A06-6773-4D4B-A5B0-883376D55B40}" type="presParOf" srcId="{959F1511-F28C-CD45-828F-3DDAE8C626C5}" destId="{D396AB7A-F754-984C-B26B-300B7626ACA5}" srcOrd="8" destOrd="0" presId="urn:microsoft.com/office/officeart/2005/8/layout/radial5"/>
    <dgm:cxn modelId="{DAD7D4EC-56BC-FA4B-B81C-B62055182DE3}" type="presParOf" srcId="{959F1511-F28C-CD45-828F-3DDAE8C626C5}" destId="{79B36772-EACE-6746-9618-0DDF1FEAFF42}" srcOrd="9" destOrd="0" presId="urn:microsoft.com/office/officeart/2005/8/layout/radial5"/>
    <dgm:cxn modelId="{709E4264-585E-2440-9265-372288491D95}" type="presParOf" srcId="{79B36772-EACE-6746-9618-0DDF1FEAFF42}" destId="{C8DBDE2F-5748-D744-ADF5-62DD3B8ECFC6}" srcOrd="0" destOrd="0" presId="urn:microsoft.com/office/officeart/2005/8/layout/radial5"/>
    <dgm:cxn modelId="{4D62E75A-D490-7F4C-B6BC-B8C48C6D636B}" type="presParOf" srcId="{959F1511-F28C-CD45-828F-3DDAE8C626C5}" destId="{854BBEB5-AA31-F34E-BB89-D08527ED36F7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4396CA5-7713-AC40-9CD6-440B4D2E573F}" type="doc">
      <dgm:prSet loTypeId="urn:microsoft.com/office/officeart/2005/8/layout/vProcess5" loCatId="process" qsTypeId="urn:microsoft.com/office/officeart/2005/8/quickstyle/simple3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1294557F-C5B0-8540-AE1E-39115A9147E6}">
      <dgm:prSet phldrT="[Text]"/>
      <dgm:spPr/>
      <dgm:t>
        <a:bodyPr/>
        <a:lstStyle/>
        <a:p>
          <a:r>
            <a:rPr lang="en-US" dirty="0" smtClean="0"/>
            <a:t>Scan </a:t>
          </a:r>
          <a:r>
            <a:rPr lang="en-US" dirty="0" err="1" smtClean="0"/>
            <a:t>barcode(s</a:t>
          </a:r>
          <a:r>
            <a:rPr lang="en-US" dirty="0" smtClean="0"/>
            <a:t>) or enter </a:t>
          </a:r>
          <a:r>
            <a:rPr lang="en-US" dirty="0" err="1" smtClean="0"/>
            <a:t>email(s</a:t>
          </a:r>
          <a:r>
            <a:rPr lang="en-US" dirty="0" smtClean="0"/>
            <a:t>)</a:t>
          </a:r>
          <a:endParaRPr lang="en-US" dirty="0"/>
        </a:p>
      </dgm:t>
    </dgm:pt>
    <dgm:pt modelId="{C76CFB4E-E4BA-A94B-A957-0F3C32E0351B}" type="parTrans" cxnId="{2D66449E-0474-7544-9525-B34EA6622E00}">
      <dgm:prSet/>
      <dgm:spPr/>
      <dgm:t>
        <a:bodyPr/>
        <a:lstStyle/>
        <a:p>
          <a:endParaRPr lang="en-US"/>
        </a:p>
      </dgm:t>
    </dgm:pt>
    <dgm:pt modelId="{646F252F-76C8-3A44-997A-484EE28FAA76}" type="sibTrans" cxnId="{2D66449E-0474-7544-9525-B34EA6622E00}">
      <dgm:prSet/>
      <dgm:spPr/>
      <dgm:t>
        <a:bodyPr/>
        <a:lstStyle/>
        <a:p>
          <a:endParaRPr lang="en-US" dirty="0"/>
        </a:p>
      </dgm:t>
    </dgm:pt>
    <dgm:pt modelId="{18607A9A-32A8-FD45-B633-906631B32ED6}">
      <dgm:prSet phldrT="[Text]"/>
      <dgm:spPr/>
      <dgm:t>
        <a:bodyPr/>
        <a:lstStyle/>
        <a:p>
          <a:r>
            <a:rPr lang="en-US" dirty="0" smtClean="0"/>
            <a:t>Images captured on </a:t>
          </a:r>
          <a:r>
            <a:rPr lang="en-US" dirty="0" err="1" smtClean="0"/>
            <a:t>iPhone</a:t>
          </a:r>
          <a:r>
            <a:rPr lang="en-US" dirty="0" smtClean="0"/>
            <a:t>, opportunity to review and retake if necessary</a:t>
          </a:r>
          <a:endParaRPr lang="en-US" dirty="0"/>
        </a:p>
      </dgm:t>
    </dgm:pt>
    <dgm:pt modelId="{354E410B-A2CE-8E4D-8D1C-026C63D63AAB}" type="parTrans" cxnId="{5A673413-D1D7-5144-A736-71A1F68BF3D0}">
      <dgm:prSet/>
      <dgm:spPr/>
      <dgm:t>
        <a:bodyPr/>
        <a:lstStyle/>
        <a:p>
          <a:endParaRPr lang="en-US"/>
        </a:p>
      </dgm:t>
    </dgm:pt>
    <dgm:pt modelId="{377013E2-80C9-5D47-90D5-3D22BB9E7D93}" type="sibTrans" cxnId="{5A673413-D1D7-5144-A736-71A1F68BF3D0}">
      <dgm:prSet/>
      <dgm:spPr/>
      <dgm:t>
        <a:bodyPr/>
        <a:lstStyle/>
        <a:p>
          <a:endParaRPr lang="en-US" dirty="0"/>
        </a:p>
      </dgm:t>
    </dgm:pt>
    <dgm:pt modelId="{2802A04C-6CAD-DF4A-A51B-64A229DE5B02}">
      <dgm:prSet phldrT="[Text]"/>
      <dgm:spPr/>
      <dgm:t>
        <a:bodyPr/>
        <a:lstStyle/>
        <a:p>
          <a:r>
            <a:rPr lang="en-US" dirty="0" smtClean="0"/>
            <a:t>Images uploaded to server, email dispatched</a:t>
          </a:r>
          <a:endParaRPr lang="en-US" dirty="0"/>
        </a:p>
      </dgm:t>
    </dgm:pt>
    <dgm:pt modelId="{6DB25C23-689E-654F-9540-755EFFC8235C}" type="parTrans" cxnId="{50CFA902-B923-E446-A421-654869640BD2}">
      <dgm:prSet/>
      <dgm:spPr/>
      <dgm:t>
        <a:bodyPr/>
        <a:lstStyle/>
        <a:p>
          <a:endParaRPr lang="en-US"/>
        </a:p>
      </dgm:t>
    </dgm:pt>
    <dgm:pt modelId="{BC641992-A44A-2242-A8A6-CDBBFE825C82}" type="sibTrans" cxnId="{50CFA902-B923-E446-A421-654869640BD2}">
      <dgm:prSet/>
      <dgm:spPr/>
      <dgm:t>
        <a:bodyPr/>
        <a:lstStyle/>
        <a:p>
          <a:endParaRPr lang="en-US" dirty="0"/>
        </a:p>
      </dgm:t>
    </dgm:pt>
    <dgm:pt modelId="{312167FC-912C-964D-9D99-98B19F090EAD}">
      <dgm:prSet phldrT="[Text]"/>
      <dgm:spPr/>
      <dgm:t>
        <a:bodyPr/>
        <a:lstStyle/>
        <a:p>
          <a:r>
            <a:rPr lang="en-US" dirty="0" smtClean="0"/>
            <a:t>User views </a:t>
          </a:r>
          <a:r>
            <a:rPr lang="en-US" dirty="0" err="1" smtClean="0"/>
            <a:t>image(s</a:t>
          </a:r>
          <a:r>
            <a:rPr lang="en-US" dirty="0" smtClean="0"/>
            <a:t>) via web browser shares </a:t>
          </a:r>
          <a:r>
            <a:rPr lang="en-US" dirty="0" err="1" smtClean="0"/>
            <a:t>image(s</a:t>
          </a:r>
          <a:r>
            <a:rPr lang="en-US" dirty="0" smtClean="0"/>
            <a:t>) through </a:t>
          </a:r>
          <a:r>
            <a:rPr lang="en-US" dirty="0" err="1" smtClean="0"/>
            <a:t>Facebook</a:t>
          </a:r>
          <a:r>
            <a:rPr lang="en-US" dirty="0" smtClean="0"/>
            <a:t>, Twitter, and Email</a:t>
          </a:r>
          <a:endParaRPr lang="en-US" dirty="0"/>
        </a:p>
      </dgm:t>
    </dgm:pt>
    <dgm:pt modelId="{28B6B750-FF1C-3243-B1C2-AAAF7F9BA19A}" type="parTrans" cxnId="{6C0C6684-E26D-B34B-9749-DD14046FD761}">
      <dgm:prSet/>
      <dgm:spPr/>
      <dgm:t>
        <a:bodyPr/>
        <a:lstStyle/>
        <a:p>
          <a:endParaRPr lang="en-US"/>
        </a:p>
      </dgm:t>
    </dgm:pt>
    <dgm:pt modelId="{158E28D5-BB7A-144A-B0DB-A88561293390}" type="sibTrans" cxnId="{6C0C6684-E26D-B34B-9749-DD14046FD761}">
      <dgm:prSet/>
      <dgm:spPr/>
      <dgm:t>
        <a:bodyPr/>
        <a:lstStyle/>
        <a:p>
          <a:endParaRPr lang="en-US"/>
        </a:p>
      </dgm:t>
    </dgm:pt>
    <dgm:pt modelId="{5F243557-B724-8943-9DB0-F76C29A6C2B6}">
      <dgm:prSet phldrT="[Text]"/>
      <dgm:spPr/>
      <dgm:t>
        <a:bodyPr/>
        <a:lstStyle/>
        <a:p>
          <a:r>
            <a:rPr lang="en-US" dirty="0" smtClean="0"/>
            <a:t>Enter account information to download settings from server</a:t>
          </a:r>
          <a:endParaRPr lang="en-US" dirty="0"/>
        </a:p>
      </dgm:t>
    </dgm:pt>
    <dgm:pt modelId="{5D194FC8-DD52-A245-979E-DF36D943F0C9}" type="parTrans" cxnId="{0F97DED7-883F-5640-A232-D0129883ED60}">
      <dgm:prSet/>
      <dgm:spPr/>
      <dgm:t>
        <a:bodyPr/>
        <a:lstStyle/>
        <a:p>
          <a:endParaRPr lang="en-US"/>
        </a:p>
      </dgm:t>
    </dgm:pt>
    <dgm:pt modelId="{AEF3EF34-6BAF-5343-A241-826F431AB480}" type="sibTrans" cxnId="{0F97DED7-883F-5640-A232-D0129883ED60}">
      <dgm:prSet/>
      <dgm:spPr/>
      <dgm:t>
        <a:bodyPr/>
        <a:lstStyle/>
        <a:p>
          <a:endParaRPr lang="en-US" dirty="0"/>
        </a:p>
      </dgm:t>
    </dgm:pt>
    <dgm:pt modelId="{697B812E-1143-A04E-B4F6-F803C03F0C2E}" type="pres">
      <dgm:prSet presAssocID="{44396CA5-7713-AC40-9CD6-440B4D2E573F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EF0406F-6035-B44A-97FE-8F3920E1CC9F}" type="pres">
      <dgm:prSet presAssocID="{44396CA5-7713-AC40-9CD6-440B4D2E573F}" presName="dummyMaxCanvas" presStyleCnt="0">
        <dgm:presLayoutVars/>
      </dgm:prSet>
      <dgm:spPr/>
      <dgm:t>
        <a:bodyPr/>
        <a:lstStyle/>
        <a:p>
          <a:endParaRPr lang="en-US"/>
        </a:p>
      </dgm:t>
    </dgm:pt>
    <dgm:pt modelId="{AC7F4B1B-6CF5-8147-A27B-3ADB17B6200E}" type="pres">
      <dgm:prSet presAssocID="{44396CA5-7713-AC40-9CD6-440B4D2E573F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5E8FB5-0901-C74B-A71A-033B20ED96EE}" type="pres">
      <dgm:prSet presAssocID="{44396CA5-7713-AC40-9CD6-440B4D2E573F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861033-8889-2C4F-892A-2D27081C73AD}" type="pres">
      <dgm:prSet presAssocID="{44396CA5-7713-AC40-9CD6-440B4D2E573F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570A3A-954F-D543-8FE2-6284A05C564E}" type="pres">
      <dgm:prSet presAssocID="{44396CA5-7713-AC40-9CD6-440B4D2E573F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B3EF1C-EA6F-3349-B005-95881ADD22E7}" type="pres">
      <dgm:prSet presAssocID="{44396CA5-7713-AC40-9CD6-440B4D2E573F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46C53AA-D816-994C-915C-C86CF69BCC99}" type="pres">
      <dgm:prSet presAssocID="{44396CA5-7713-AC40-9CD6-440B4D2E573F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444CA0-07B7-5F48-B139-779809C07F38}" type="pres">
      <dgm:prSet presAssocID="{44396CA5-7713-AC40-9CD6-440B4D2E573F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E1490E-EDE4-0B43-A19B-C59DFD22F22F}" type="pres">
      <dgm:prSet presAssocID="{44396CA5-7713-AC40-9CD6-440B4D2E573F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DA8FC4-D44B-374C-9E27-2A79CC9EAE73}" type="pres">
      <dgm:prSet presAssocID="{44396CA5-7713-AC40-9CD6-440B4D2E573F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BC02AF-D3B1-624A-8F3D-90252AD79A4F}" type="pres">
      <dgm:prSet presAssocID="{44396CA5-7713-AC40-9CD6-440B4D2E573F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ED3D3F-11B3-FF4D-A5DE-2B07DB2007A2}" type="pres">
      <dgm:prSet presAssocID="{44396CA5-7713-AC40-9CD6-440B4D2E573F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0BFB73-EDB8-3042-8BC4-658D90B41477}" type="pres">
      <dgm:prSet presAssocID="{44396CA5-7713-AC40-9CD6-440B4D2E573F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D25335-366D-3D4F-AA03-E02A0A0A973D}" type="pres">
      <dgm:prSet presAssocID="{44396CA5-7713-AC40-9CD6-440B4D2E573F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8661DBB-79D8-F545-9E2B-BFEDFAA184CA}" type="pres">
      <dgm:prSet presAssocID="{44396CA5-7713-AC40-9CD6-440B4D2E573F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061414D-7882-B24A-9673-B953AF4A5070}" type="presOf" srcId="{2802A04C-6CAD-DF4A-A51B-64A229DE5B02}" destId="{61D25335-366D-3D4F-AA03-E02A0A0A973D}" srcOrd="1" destOrd="0" presId="urn:microsoft.com/office/officeart/2005/8/layout/vProcess5"/>
    <dgm:cxn modelId="{6F798EF8-8B07-FE42-AE45-FACD8C5321D3}" type="presOf" srcId="{18607A9A-32A8-FD45-B633-906631B32ED6}" destId="{6A0BFB73-EDB8-3042-8BC4-658D90B41477}" srcOrd="1" destOrd="0" presId="urn:microsoft.com/office/officeart/2005/8/layout/vProcess5"/>
    <dgm:cxn modelId="{882B0F6A-EEA3-5045-86A5-49FB3731A86C}" type="presOf" srcId="{312167FC-912C-964D-9D99-98B19F090EAD}" destId="{A8B3EF1C-EA6F-3349-B005-95881ADD22E7}" srcOrd="0" destOrd="0" presId="urn:microsoft.com/office/officeart/2005/8/layout/vProcess5"/>
    <dgm:cxn modelId="{6F45C6DA-8249-3A41-97AB-B611AB97828A}" type="presOf" srcId="{312167FC-912C-964D-9D99-98B19F090EAD}" destId="{18661DBB-79D8-F545-9E2B-BFEDFAA184CA}" srcOrd="1" destOrd="0" presId="urn:microsoft.com/office/officeart/2005/8/layout/vProcess5"/>
    <dgm:cxn modelId="{50CFA902-B923-E446-A421-654869640BD2}" srcId="{44396CA5-7713-AC40-9CD6-440B4D2E573F}" destId="{2802A04C-6CAD-DF4A-A51B-64A229DE5B02}" srcOrd="3" destOrd="0" parTransId="{6DB25C23-689E-654F-9540-755EFFC8235C}" sibTransId="{BC641992-A44A-2242-A8A6-CDBBFE825C82}"/>
    <dgm:cxn modelId="{DB5FDDD9-FD0F-5648-BE54-7320DEFC3276}" type="presOf" srcId="{1294557F-C5B0-8540-AE1E-39115A9147E6}" destId="{05ED3D3F-11B3-FF4D-A5DE-2B07DB2007A2}" srcOrd="1" destOrd="0" presId="urn:microsoft.com/office/officeart/2005/8/layout/vProcess5"/>
    <dgm:cxn modelId="{5E4FB363-F775-1D44-AF7B-56727B3E7647}" type="presOf" srcId="{377013E2-80C9-5D47-90D5-3D22BB9E7D93}" destId="{E0E1490E-EDE4-0B43-A19B-C59DFD22F22F}" srcOrd="0" destOrd="0" presId="urn:microsoft.com/office/officeart/2005/8/layout/vProcess5"/>
    <dgm:cxn modelId="{0207AEAC-6178-3A41-966A-4BFA1C9C316B}" type="presOf" srcId="{18607A9A-32A8-FD45-B633-906631B32ED6}" destId="{17861033-8889-2C4F-892A-2D27081C73AD}" srcOrd="0" destOrd="0" presId="urn:microsoft.com/office/officeart/2005/8/layout/vProcess5"/>
    <dgm:cxn modelId="{8E83EFAF-ECF8-2747-99A9-A422E2339052}" type="presOf" srcId="{646F252F-76C8-3A44-997A-484EE28FAA76}" destId="{C2444CA0-07B7-5F48-B139-779809C07F38}" srcOrd="0" destOrd="0" presId="urn:microsoft.com/office/officeart/2005/8/layout/vProcess5"/>
    <dgm:cxn modelId="{5A673413-D1D7-5144-A736-71A1F68BF3D0}" srcId="{44396CA5-7713-AC40-9CD6-440B4D2E573F}" destId="{18607A9A-32A8-FD45-B633-906631B32ED6}" srcOrd="2" destOrd="0" parTransId="{354E410B-A2CE-8E4D-8D1C-026C63D63AAB}" sibTransId="{377013E2-80C9-5D47-90D5-3D22BB9E7D93}"/>
    <dgm:cxn modelId="{6C0C6684-E26D-B34B-9749-DD14046FD761}" srcId="{44396CA5-7713-AC40-9CD6-440B4D2E573F}" destId="{312167FC-912C-964D-9D99-98B19F090EAD}" srcOrd="4" destOrd="0" parTransId="{28B6B750-FF1C-3243-B1C2-AAAF7F9BA19A}" sibTransId="{158E28D5-BB7A-144A-B0DB-A88561293390}"/>
    <dgm:cxn modelId="{0F97DED7-883F-5640-A232-D0129883ED60}" srcId="{44396CA5-7713-AC40-9CD6-440B4D2E573F}" destId="{5F243557-B724-8943-9DB0-F76C29A6C2B6}" srcOrd="0" destOrd="0" parTransId="{5D194FC8-DD52-A245-979E-DF36D943F0C9}" sibTransId="{AEF3EF34-6BAF-5343-A241-826F431AB480}"/>
    <dgm:cxn modelId="{5C4F29A3-444A-6641-A45C-338219633DB2}" type="presOf" srcId="{AEF3EF34-6BAF-5343-A241-826F431AB480}" destId="{446C53AA-D816-994C-915C-C86CF69BCC99}" srcOrd="0" destOrd="0" presId="urn:microsoft.com/office/officeart/2005/8/layout/vProcess5"/>
    <dgm:cxn modelId="{DCD2C728-415B-4B48-AEAD-C2A2E6832CF5}" type="presOf" srcId="{5F243557-B724-8943-9DB0-F76C29A6C2B6}" destId="{DABC02AF-D3B1-624A-8F3D-90252AD79A4F}" srcOrd="1" destOrd="0" presId="urn:microsoft.com/office/officeart/2005/8/layout/vProcess5"/>
    <dgm:cxn modelId="{51B28259-5D6B-1041-BE36-45FDB2293F69}" type="presOf" srcId="{44396CA5-7713-AC40-9CD6-440B4D2E573F}" destId="{697B812E-1143-A04E-B4F6-F803C03F0C2E}" srcOrd="0" destOrd="0" presId="urn:microsoft.com/office/officeart/2005/8/layout/vProcess5"/>
    <dgm:cxn modelId="{8FB68192-08A3-084B-BE33-8FE42C5F0E33}" type="presOf" srcId="{1294557F-C5B0-8540-AE1E-39115A9147E6}" destId="{985E8FB5-0901-C74B-A71A-033B20ED96EE}" srcOrd="0" destOrd="0" presId="urn:microsoft.com/office/officeart/2005/8/layout/vProcess5"/>
    <dgm:cxn modelId="{2D66449E-0474-7544-9525-B34EA6622E00}" srcId="{44396CA5-7713-AC40-9CD6-440B4D2E573F}" destId="{1294557F-C5B0-8540-AE1E-39115A9147E6}" srcOrd="1" destOrd="0" parTransId="{C76CFB4E-E4BA-A94B-A957-0F3C32E0351B}" sibTransId="{646F252F-76C8-3A44-997A-484EE28FAA76}"/>
    <dgm:cxn modelId="{5632017E-4113-C84D-BFC3-9616476CA62D}" type="presOf" srcId="{2802A04C-6CAD-DF4A-A51B-64A229DE5B02}" destId="{93570A3A-954F-D543-8FE2-6284A05C564E}" srcOrd="0" destOrd="0" presId="urn:microsoft.com/office/officeart/2005/8/layout/vProcess5"/>
    <dgm:cxn modelId="{1872FC27-D657-5D4D-BF22-4051A3C6F1E8}" type="presOf" srcId="{BC641992-A44A-2242-A8A6-CDBBFE825C82}" destId="{99DA8FC4-D44B-374C-9E27-2A79CC9EAE73}" srcOrd="0" destOrd="0" presId="urn:microsoft.com/office/officeart/2005/8/layout/vProcess5"/>
    <dgm:cxn modelId="{8AD90CCA-11AE-784D-BF3F-6FFCD88CDABE}" type="presOf" srcId="{5F243557-B724-8943-9DB0-F76C29A6C2B6}" destId="{AC7F4B1B-6CF5-8147-A27B-3ADB17B6200E}" srcOrd="0" destOrd="0" presId="urn:microsoft.com/office/officeart/2005/8/layout/vProcess5"/>
    <dgm:cxn modelId="{FA16DEF6-383F-FD47-8E38-A4CE11F49D26}" type="presParOf" srcId="{697B812E-1143-A04E-B4F6-F803C03F0C2E}" destId="{3EF0406F-6035-B44A-97FE-8F3920E1CC9F}" srcOrd="0" destOrd="0" presId="urn:microsoft.com/office/officeart/2005/8/layout/vProcess5"/>
    <dgm:cxn modelId="{DBDD1E48-AE01-FA40-A487-7359D526173E}" type="presParOf" srcId="{697B812E-1143-A04E-B4F6-F803C03F0C2E}" destId="{AC7F4B1B-6CF5-8147-A27B-3ADB17B6200E}" srcOrd="1" destOrd="0" presId="urn:microsoft.com/office/officeart/2005/8/layout/vProcess5"/>
    <dgm:cxn modelId="{F9CED569-1F7A-6043-8EC2-59DA480188FC}" type="presParOf" srcId="{697B812E-1143-A04E-B4F6-F803C03F0C2E}" destId="{985E8FB5-0901-C74B-A71A-033B20ED96EE}" srcOrd="2" destOrd="0" presId="urn:microsoft.com/office/officeart/2005/8/layout/vProcess5"/>
    <dgm:cxn modelId="{4C87F174-A313-5E48-A396-4953F0BF0EAA}" type="presParOf" srcId="{697B812E-1143-A04E-B4F6-F803C03F0C2E}" destId="{17861033-8889-2C4F-892A-2D27081C73AD}" srcOrd="3" destOrd="0" presId="urn:microsoft.com/office/officeart/2005/8/layout/vProcess5"/>
    <dgm:cxn modelId="{7796B5F8-898D-944B-BBEA-BC8E90396D3A}" type="presParOf" srcId="{697B812E-1143-A04E-B4F6-F803C03F0C2E}" destId="{93570A3A-954F-D543-8FE2-6284A05C564E}" srcOrd="4" destOrd="0" presId="urn:microsoft.com/office/officeart/2005/8/layout/vProcess5"/>
    <dgm:cxn modelId="{6CB88D67-D0F7-5A4E-A1C2-6A2C5F191B7E}" type="presParOf" srcId="{697B812E-1143-A04E-B4F6-F803C03F0C2E}" destId="{A8B3EF1C-EA6F-3349-B005-95881ADD22E7}" srcOrd="5" destOrd="0" presId="urn:microsoft.com/office/officeart/2005/8/layout/vProcess5"/>
    <dgm:cxn modelId="{AC54A907-344F-DC48-819C-48831163AA5F}" type="presParOf" srcId="{697B812E-1143-A04E-B4F6-F803C03F0C2E}" destId="{446C53AA-D816-994C-915C-C86CF69BCC99}" srcOrd="6" destOrd="0" presId="urn:microsoft.com/office/officeart/2005/8/layout/vProcess5"/>
    <dgm:cxn modelId="{31AC782D-EEE6-B941-9A13-19C1F7E26036}" type="presParOf" srcId="{697B812E-1143-A04E-B4F6-F803C03F0C2E}" destId="{C2444CA0-07B7-5F48-B139-779809C07F38}" srcOrd="7" destOrd="0" presId="urn:microsoft.com/office/officeart/2005/8/layout/vProcess5"/>
    <dgm:cxn modelId="{6D623E1E-6715-D34B-980D-CC2B554E60DF}" type="presParOf" srcId="{697B812E-1143-A04E-B4F6-F803C03F0C2E}" destId="{E0E1490E-EDE4-0B43-A19B-C59DFD22F22F}" srcOrd="8" destOrd="0" presId="urn:microsoft.com/office/officeart/2005/8/layout/vProcess5"/>
    <dgm:cxn modelId="{605DDED8-E4CA-844A-A985-9E87E835EA4B}" type="presParOf" srcId="{697B812E-1143-A04E-B4F6-F803C03F0C2E}" destId="{99DA8FC4-D44B-374C-9E27-2A79CC9EAE73}" srcOrd="9" destOrd="0" presId="urn:microsoft.com/office/officeart/2005/8/layout/vProcess5"/>
    <dgm:cxn modelId="{8767556C-1F6A-5840-B31B-13186A80F07C}" type="presParOf" srcId="{697B812E-1143-A04E-B4F6-F803C03F0C2E}" destId="{DABC02AF-D3B1-624A-8F3D-90252AD79A4F}" srcOrd="10" destOrd="0" presId="urn:microsoft.com/office/officeart/2005/8/layout/vProcess5"/>
    <dgm:cxn modelId="{4FF4E611-5748-514D-97B8-95466E2A58D6}" type="presParOf" srcId="{697B812E-1143-A04E-B4F6-F803C03F0C2E}" destId="{05ED3D3F-11B3-FF4D-A5DE-2B07DB2007A2}" srcOrd="11" destOrd="0" presId="urn:microsoft.com/office/officeart/2005/8/layout/vProcess5"/>
    <dgm:cxn modelId="{224BBCB8-9ABE-6244-827B-402921FE1EE6}" type="presParOf" srcId="{697B812E-1143-A04E-B4F6-F803C03F0C2E}" destId="{6A0BFB73-EDB8-3042-8BC4-658D90B41477}" srcOrd="12" destOrd="0" presId="urn:microsoft.com/office/officeart/2005/8/layout/vProcess5"/>
    <dgm:cxn modelId="{DE8F1398-5B84-F045-ADE9-F8C84CACDF19}" type="presParOf" srcId="{697B812E-1143-A04E-B4F6-F803C03F0C2E}" destId="{61D25335-366D-3D4F-AA03-E02A0A0A973D}" srcOrd="13" destOrd="0" presId="urn:microsoft.com/office/officeart/2005/8/layout/vProcess5"/>
    <dgm:cxn modelId="{49DC2B11-D57A-B445-8A47-D0DBD8866DC7}" type="presParOf" srcId="{697B812E-1143-A04E-B4F6-F803C03F0C2E}" destId="{18661DBB-79D8-F545-9E2B-BFEDFAA184CA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9133759-2745-3A4B-85BB-5BA19EE6E657}" type="doc">
      <dgm:prSet loTypeId="urn:microsoft.com/office/officeart/2005/8/layout/chart3" loCatId="relationship" qsTypeId="urn:microsoft.com/office/officeart/2005/8/quickstyle/simple3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B89BF2C9-B6DB-1C42-9F06-347A3BA353E5}">
      <dgm:prSet phldrT="[Text]"/>
      <dgm:spPr/>
      <dgm:t>
        <a:bodyPr/>
        <a:lstStyle/>
        <a:p>
          <a:r>
            <a:rPr lang="en-US" dirty="0" smtClean="0"/>
            <a:t>Common Branding</a:t>
          </a:r>
          <a:endParaRPr lang="en-US" dirty="0"/>
        </a:p>
      </dgm:t>
    </dgm:pt>
    <dgm:pt modelId="{2A5D0D29-6A0B-9B4D-947C-11F3E27A3FA6}" type="parTrans" cxnId="{8983ABC7-5107-0743-B055-99BD5958AD82}">
      <dgm:prSet/>
      <dgm:spPr/>
      <dgm:t>
        <a:bodyPr/>
        <a:lstStyle/>
        <a:p>
          <a:endParaRPr lang="en-US"/>
        </a:p>
      </dgm:t>
    </dgm:pt>
    <dgm:pt modelId="{1C6E420B-9B78-324E-BDFC-CF2EED5102E4}" type="sibTrans" cxnId="{8983ABC7-5107-0743-B055-99BD5958AD82}">
      <dgm:prSet/>
      <dgm:spPr/>
      <dgm:t>
        <a:bodyPr/>
        <a:lstStyle/>
        <a:p>
          <a:endParaRPr lang="en-US"/>
        </a:p>
      </dgm:t>
    </dgm:pt>
    <dgm:pt modelId="{7BE265B6-6D6B-A64C-87DC-91B106E9E760}">
      <dgm:prSet phldrT="[Text]"/>
      <dgm:spPr/>
      <dgm:t>
        <a:bodyPr/>
        <a:lstStyle/>
        <a:p>
          <a:r>
            <a:rPr lang="en-US" dirty="0" smtClean="0"/>
            <a:t>Multiple Sites</a:t>
          </a:r>
          <a:endParaRPr lang="en-US" dirty="0"/>
        </a:p>
      </dgm:t>
    </dgm:pt>
    <dgm:pt modelId="{73C4A955-FC90-D347-B44E-6A7E95A026D8}" type="parTrans" cxnId="{255206F5-43BF-3946-9A06-1D27D50351F2}">
      <dgm:prSet/>
      <dgm:spPr/>
      <dgm:t>
        <a:bodyPr/>
        <a:lstStyle/>
        <a:p>
          <a:endParaRPr lang="en-US"/>
        </a:p>
      </dgm:t>
    </dgm:pt>
    <dgm:pt modelId="{AC29E27A-C8E7-154B-BA25-76D357A9BC25}" type="sibTrans" cxnId="{255206F5-43BF-3946-9A06-1D27D50351F2}">
      <dgm:prSet/>
      <dgm:spPr/>
      <dgm:t>
        <a:bodyPr/>
        <a:lstStyle/>
        <a:p>
          <a:endParaRPr lang="en-US"/>
        </a:p>
      </dgm:t>
    </dgm:pt>
    <dgm:pt modelId="{944CE81B-35B1-824F-9778-B7128CAD078F}">
      <dgm:prSet phldrT="[Text]"/>
      <dgm:spPr/>
      <dgm:t>
        <a:bodyPr/>
        <a:lstStyle/>
        <a:p>
          <a:r>
            <a:rPr lang="en-US" dirty="0" smtClean="0"/>
            <a:t>Yearly Contract</a:t>
          </a:r>
          <a:endParaRPr lang="en-US" dirty="0"/>
        </a:p>
      </dgm:t>
    </dgm:pt>
    <dgm:pt modelId="{4D377A5A-A3F4-1B46-833C-390FCA2C9A7B}" type="parTrans" cxnId="{0C963923-754D-C543-8E72-2A392BBFE9D8}">
      <dgm:prSet/>
      <dgm:spPr/>
      <dgm:t>
        <a:bodyPr/>
        <a:lstStyle/>
        <a:p>
          <a:endParaRPr lang="en-US"/>
        </a:p>
      </dgm:t>
    </dgm:pt>
    <dgm:pt modelId="{79F10174-A111-3742-A403-DFE3822463D1}" type="sibTrans" cxnId="{0C963923-754D-C543-8E72-2A392BBFE9D8}">
      <dgm:prSet/>
      <dgm:spPr/>
      <dgm:t>
        <a:bodyPr/>
        <a:lstStyle/>
        <a:p>
          <a:endParaRPr lang="en-US"/>
        </a:p>
      </dgm:t>
    </dgm:pt>
    <dgm:pt modelId="{FC5CA5FB-8019-304D-B581-A26B0C682D6A}" type="pres">
      <dgm:prSet presAssocID="{B9133759-2745-3A4B-85BB-5BA19EE6E657}" presName="compositeShape" presStyleCnt="0">
        <dgm:presLayoutVars>
          <dgm:chMax val="7"/>
          <dgm:dir/>
          <dgm:resizeHandles val="exact"/>
        </dgm:presLayoutVars>
      </dgm:prSet>
      <dgm:spPr/>
    </dgm:pt>
    <dgm:pt modelId="{4EA2F7B8-9478-0349-9D89-0FD0C90BFD61}" type="pres">
      <dgm:prSet presAssocID="{B9133759-2745-3A4B-85BB-5BA19EE6E657}" presName="wedge1" presStyleLbl="node1" presStyleIdx="0" presStyleCnt="3"/>
      <dgm:spPr/>
      <dgm:t>
        <a:bodyPr/>
        <a:lstStyle/>
        <a:p>
          <a:endParaRPr lang="en-US"/>
        </a:p>
      </dgm:t>
    </dgm:pt>
    <dgm:pt modelId="{83F90E1A-B075-7C4D-B4AF-F934873219D2}" type="pres">
      <dgm:prSet presAssocID="{B9133759-2745-3A4B-85BB-5BA19EE6E657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D64600-6FED-3245-A050-F2605F27D9D2}" type="pres">
      <dgm:prSet presAssocID="{B9133759-2745-3A4B-85BB-5BA19EE6E657}" presName="wedge2" presStyleLbl="node1" presStyleIdx="1" presStyleCnt="3"/>
      <dgm:spPr/>
      <dgm:t>
        <a:bodyPr/>
        <a:lstStyle/>
        <a:p>
          <a:endParaRPr lang="en-US"/>
        </a:p>
      </dgm:t>
    </dgm:pt>
    <dgm:pt modelId="{C67E936F-90D1-C342-B542-14CE2EC1DDD0}" type="pres">
      <dgm:prSet presAssocID="{B9133759-2745-3A4B-85BB-5BA19EE6E657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AB5A85-9CEC-4A44-AD11-F2C2E046E3B2}" type="pres">
      <dgm:prSet presAssocID="{B9133759-2745-3A4B-85BB-5BA19EE6E657}" presName="wedge3" presStyleLbl="node1" presStyleIdx="2" presStyleCnt="3"/>
      <dgm:spPr/>
    </dgm:pt>
    <dgm:pt modelId="{EC276CC3-64FE-4244-A3BB-AA0F3AE08D82}" type="pres">
      <dgm:prSet presAssocID="{B9133759-2745-3A4B-85BB-5BA19EE6E657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4247910B-49AA-1F45-B606-05354D187D62}" type="presOf" srcId="{B9133759-2745-3A4B-85BB-5BA19EE6E657}" destId="{FC5CA5FB-8019-304D-B581-A26B0C682D6A}" srcOrd="0" destOrd="0" presId="urn:microsoft.com/office/officeart/2005/8/layout/chart3"/>
    <dgm:cxn modelId="{999B38C1-B238-3346-95E2-94747B0B340A}" type="presOf" srcId="{B89BF2C9-B6DB-1C42-9F06-347A3BA353E5}" destId="{83F90E1A-B075-7C4D-B4AF-F934873219D2}" srcOrd="1" destOrd="0" presId="urn:microsoft.com/office/officeart/2005/8/layout/chart3"/>
    <dgm:cxn modelId="{BC9E60AB-852C-BF4D-A02F-2F728D16378D}" type="presOf" srcId="{944CE81B-35B1-824F-9778-B7128CAD078F}" destId="{EC276CC3-64FE-4244-A3BB-AA0F3AE08D82}" srcOrd="1" destOrd="0" presId="urn:microsoft.com/office/officeart/2005/8/layout/chart3"/>
    <dgm:cxn modelId="{9E25BAF6-E880-8F4B-BEA6-FD0B98AB66C1}" type="presOf" srcId="{B89BF2C9-B6DB-1C42-9F06-347A3BA353E5}" destId="{4EA2F7B8-9478-0349-9D89-0FD0C90BFD61}" srcOrd="0" destOrd="0" presId="urn:microsoft.com/office/officeart/2005/8/layout/chart3"/>
    <dgm:cxn modelId="{4A4C133A-E454-6C4C-9D8C-B187C11C4F51}" type="presOf" srcId="{944CE81B-35B1-824F-9778-B7128CAD078F}" destId="{EFAB5A85-9CEC-4A44-AD11-F2C2E046E3B2}" srcOrd="0" destOrd="0" presId="urn:microsoft.com/office/officeart/2005/8/layout/chart3"/>
    <dgm:cxn modelId="{255206F5-43BF-3946-9A06-1D27D50351F2}" srcId="{B9133759-2745-3A4B-85BB-5BA19EE6E657}" destId="{7BE265B6-6D6B-A64C-87DC-91B106E9E760}" srcOrd="1" destOrd="0" parTransId="{73C4A955-FC90-D347-B44E-6A7E95A026D8}" sibTransId="{AC29E27A-C8E7-154B-BA25-76D357A9BC25}"/>
    <dgm:cxn modelId="{E13CA339-09E7-854E-A1F2-A3F8C70DD1D5}" type="presOf" srcId="{7BE265B6-6D6B-A64C-87DC-91B106E9E760}" destId="{DCD64600-6FED-3245-A050-F2605F27D9D2}" srcOrd="0" destOrd="0" presId="urn:microsoft.com/office/officeart/2005/8/layout/chart3"/>
    <dgm:cxn modelId="{8983ABC7-5107-0743-B055-99BD5958AD82}" srcId="{B9133759-2745-3A4B-85BB-5BA19EE6E657}" destId="{B89BF2C9-B6DB-1C42-9F06-347A3BA353E5}" srcOrd="0" destOrd="0" parTransId="{2A5D0D29-6A0B-9B4D-947C-11F3E27A3FA6}" sibTransId="{1C6E420B-9B78-324E-BDFC-CF2EED5102E4}"/>
    <dgm:cxn modelId="{0E9004A8-4D93-A94A-852E-0A61315293A4}" type="presOf" srcId="{7BE265B6-6D6B-A64C-87DC-91B106E9E760}" destId="{C67E936F-90D1-C342-B542-14CE2EC1DDD0}" srcOrd="1" destOrd="0" presId="urn:microsoft.com/office/officeart/2005/8/layout/chart3"/>
    <dgm:cxn modelId="{0C963923-754D-C543-8E72-2A392BBFE9D8}" srcId="{B9133759-2745-3A4B-85BB-5BA19EE6E657}" destId="{944CE81B-35B1-824F-9778-B7128CAD078F}" srcOrd="2" destOrd="0" parTransId="{4D377A5A-A3F4-1B46-833C-390FCA2C9A7B}" sibTransId="{79F10174-A111-3742-A403-DFE3822463D1}"/>
    <dgm:cxn modelId="{1AC3FFC7-AC4F-D94B-AB5E-DCEFC9FA0668}" type="presParOf" srcId="{FC5CA5FB-8019-304D-B581-A26B0C682D6A}" destId="{4EA2F7B8-9478-0349-9D89-0FD0C90BFD61}" srcOrd="0" destOrd="0" presId="urn:microsoft.com/office/officeart/2005/8/layout/chart3"/>
    <dgm:cxn modelId="{6B51B5B4-A555-934E-B383-826FD363B83C}" type="presParOf" srcId="{FC5CA5FB-8019-304D-B581-A26B0C682D6A}" destId="{83F90E1A-B075-7C4D-B4AF-F934873219D2}" srcOrd="1" destOrd="0" presId="urn:microsoft.com/office/officeart/2005/8/layout/chart3"/>
    <dgm:cxn modelId="{3B754F79-31D7-E847-94AE-572D7EFB2219}" type="presParOf" srcId="{FC5CA5FB-8019-304D-B581-A26B0C682D6A}" destId="{DCD64600-6FED-3245-A050-F2605F27D9D2}" srcOrd="2" destOrd="0" presId="urn:microsoft.com/office/officeart/2005/8/layout/chart3"/>
    <dgm:cxn modelId="{AF522463-0912-564B-A307-28364EC38798}" type="presParOf" srcId="{FC5CA5FB-8019-304D-B581-A26B0C682D6A}" destId="{C67E936F-90D1-C342-B542-14CE2EC1DDD0}" srcOrd="3" destOrd="0" presId="urn:microsoft.com/office/officeart/2005/8/layout/chart3"/>
    <dgm:cxn modelId="{B83C69C0-D7AD-AC49-9842-7A38E3B3FEAD}" type="presParOf" srcId="{FC5CA5FB-8019-304D-B581-A26B0C682D6A}" destId="{EFAB5A85-9CEC-4A44-AD11-F2C2E046E3B2}" srcOrd="4" destOrd="0" presId="urn:microsoft.com/office/officeart/2005/8/layout/chart3"/>
    <dgm:cxn modelId="{4B9D9CDD-2DF5-404B-A05B-6D87B16E8B2C}" type="presParOf" srcId="{FC5CA5FB-8019-304D-B581-A26B0C682D6A}" destId="{EC276CC3-64FE-4244-A3BB-AA0F3AE08D82}" srcOrd="5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E4A5754-267C-3E4D-9884-3AB9907F4170}">
      <dsp:nvSpPr>
        <dsp:cNvPr id="0" name=""/>
        <dsp:cNvSpPr/>
      </dsp:nvSpPr>
      <dsp:spPr>
        <a:xfrm rot="16200000">
          <a:off x="431800" y="-431800"/>
          <a:ext cx="1248833" cy="2112433"/>
        </a:xfrm>
        <a:prstGeom prst="round1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Owned and operated by three key members of Sony Electronic Photography Division</a:t>
          </a:r>
          <a:endParaRPr lang="en-US" sz="1300" kern="1200" dirty="0"/>
        </a:p>
      </dsp:txBody>
      <dsp:txXfrm rot="16200000">
        <a:off x="587904" y="-587904"/>
        <a:ext cx="936625" cy="2112433"/>
      </dsp:txXfrm>
    </dsp:sp>
    <dsp:sp modelId="{8ACD9F06-4CEE-4742-B2DC-F41D47786B77}">
      <dsp:nvSpPr>
        <dsp:cNvPr id="0" name=""/>
        <dsp:cNvSpPr/>
      </dsp:nvSpPr>
      <dsp:spPr>
        <a:xfrm>
          <a:off x="2112433" y="0"/>
          <a:ext cx="2112433" cy="1248833"/>
        </a:xfrm>
        <a:prstGeom prst="round1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50 Years of combined experience in marketing, engineering, and software</a:t>
          </a:r>
          <a:endParaRPr lang="en-US" sz="1300" kern="1200" dirty="0"/>
        </a:p>
      </dsp:txBody>
      <dsp:txXfrm>
        <a:off x="2112433" y="0"/>
        <a:ext cx="2112433" cy="936625"/>
      </dsp:txXfrm>
    </dsp:sp>
    <dsp:sp modelId="{B21D9228-3AC1-A24D-A06B-8C1C6030EF86}">
      <dsp:nvSpPr>
        <dsp:cNvPr id="0" name=""/>
        <dsp:cNvSpPr/>
      </dsp:nvSpPr>
      <dsp:spPr>
        <a:xfrm rot="10800000">
          <a:off x="0" y="1248833"/>
          <a:ext cx="2112433" cy="1248833"/>
        </a:xfrm>
        <a:prstGeom prst="round1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Responsible for the introduction of digital photography to the United States</a:t>
          </a:r>
          <a:endParaRPr lang="en-US" sz="1300" kern="1200" dirty="0"/>
        </a:p>
      </dsp:txBody>
      <dsp:txXfrm rot="10800000">
        <a:off x="0" y="1561041"/>
        <a:ext cx="2112433" cy="936625"/>
      </dsp:txXfrm>
    </dsp:sp>
    <dsp:sp modelId="{D7CF08CB-1B7F-9F4A-9B38-D7A3C4669449}">
      <dsp:nvSpPr>
        <dsp:cNvPr id="0" name=""/>
        <dsp:cNvSpPr/>
      </dsp:nvSpPr>
      <dsp:spPr>
        <a:xfrm rot="5400000">
          <a:off x="2544233" y="817033"/>
          <a:ext cx="1248833" cy="2112433"/>
        </a:xfrm>
        <a:prstGeom prst="round1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Started in 1993 in San Diego</a:t>
          </a:r>
          <a:endParaRPr lang="en-US" sz="1300" kern="1200" dirty="0"/>
        </a:p>
      </dsp:txBody>
      <dsp:txXfrm rot="5400000">
        <a:off x="2700337" y="973137"/>
        <a:ext cx="936625" cy="2112433"/>
      </dsp:txXfrm>
    </dsp:sp>
    <dsp:sp modelId="{07093B96-6209-FF42-92BB-50396D04BC50}">
      <dsp:nvSpPr>
        <dsp:cNvPr id="0" name=""/>
        <dsp:cNvSpPr/>
      </dsp:nvSpPr>
      <dsp:spPr>
        <a:xfrm>
          <a:off x="1478703" y="936625"/>
          <a:ext cx="1267460" cy="624416"/>
        </a:xfrm>
        <a:prstGeom prst="roundRect">
          <a:avLst/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History</a:t>
          </a:r>
          <a:endParaRPr lang="en-US" sz="1300" kern="1200" dirty="0"/>
        </a:p>
      </dsp:txBody>
      <dsp:txXfrm>
        <a:off x="1478703" y="936625"/>
        <a:ext cx="1267460" cy="624416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DF73703-1018-394C-AB2A-044786438DED}">
      <dsp:nvSpPr>
        <dsp:cNvPr id="0" name=""/>
        <dsp:cNvSpPr/>
      </dsp:nvSpPr>
      <dsp:spPr>
        <a:xfrm>
          <a:off x="0" y="77557"/>
          <a:ext cx="4157519" cy="575639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smtClean="0"/>
            <a:t>National Campaigns</a:t>
          </a:r>
          <a:endParaRPr lang="en-US" sz="2400" kern="1200" dirty="0"/>
        </a:p>
      </dsp:txBody>
      <dsp:txXfrm>
        <a:off x="0" y="77557"/>
        <a:ext cx="4157519" cy="575639"/>
      </dsp:txXfrm>
    </dsp:sp>
    <dsp:sp modelId="{26900C29-53F1-A248-A0C6-911213364165}">
      <dsp:nvSpPr>
        <dsp:cNvPr id="0" name=""/>
        <dsp:cNvSpPr/>
      </dsp:nvSpPr>
      <dsp:spPr>
        <a:xfrm>
          <a:off x="0" y="653196"/>
          <a:ext cx="4157519" cy="968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2001" tIns="30480" rIns="170688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900" kern="1200" smtClean="0"/>
            <a:t>Spirits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900" kern="1200" smtClean="0"/>
            <a:t>Movie releases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900" kern="1200" smtClean="0"/>
            <a:t>Product introductions</a:t>
          </a:r>
          <a:endParaRPr lang="en-US" sz="1900" kern="1200" dirty="0"/>
        </a:p>
      </dsp:txBody>
      <dsp:txXfrm>
        <a:off x="0" y="653196"/>
        <a:ext cx="4157519" cy="968760"/>
      </dsp:txXfrm>
    </dsp:sp>
    <dsp:sp modelId="{9F4B318C-78CE-7541-BC55-0F0C51017BC0}">
      <dsp:nvSpPr>
        <dsp:cNvPr id="0" name=""/>
        <dsp:cNvSpPr/>
      </dsp:nvSpPr>
      <dsp:spPr>
        <a:xfrm>
          <a:off x="0" y="1621957"/>
          <a:ext cx="4157519" cy="575639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Single Event </a:t>
          </a:r>
          <a:endParaRPr lang="en-US" sz="2400" kern="1200" dirty="0"/>
        </a:p>
      </dsp:txBody>
      <dsp:txXfrm>
        <a:off x="0" y="1621957"/>
        <a:ext cx="4157519" cy="575639"/>
      </dsp:txXfrm>
    </dsp:sp>
    <dsp:sp modelId="{A94D62EC-451F-5D40-8F6C-7C059958D826}">
      <dsp:nvSpPr>
        <dsp:cNvPr id="0" name=""/>
        <dsp:cNvSpPr/>
      </dsp:nvSpPr>
      <dsp:spPr>
        <a:xfrm>
          <a:off x="0" y="2197597"/>
          <a:ext cx="4157519" cy="11674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2001" tIns="30480" rIns="170688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900" kern="1200" smtClean="0"/>
            <a:t>Sponsorships for limited period of time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900" kern="1200" dirty="0" smtClean="0"/>
            <a:t>Examples: Charmin, Duracell, Tide, Bounty</a:t>
          </a:r>
          <a:endParaRPr lang="en-US" sz="1900" kern="1200" dirty="0"/>
        </a:p>
      </dsp:txBody>
      <dsp:txXfrm>
        <a:off x="0" y="2197597"/>
        <a:ext cx="4157519" cy="1167480"/>
      </dsp:txXfrm>
    </dsp:sp>
    <dsp:sp modelId="{88CF9059-CD6E-3F4C-B8D2-20A8A785CD25}">
      <dsp:nvSpPr>
        <dsp:cNvPr id="0" name=""/>
        <dsp:cNvSpPr/>
      </dsp:nvSpPr>
      <dsp:spPr>
        <a:xfrm>
          <a:off x="0" y="3365077"/>
          <a:ext cx="4157519" cy="575639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smtClean="0"/>
            <a:t>Event Centers</a:t>
          </a:r>
          <a:endParaRPr lang="en-US" sz="2400" kern="1200" dirty="0"/>
        </a:p>
      </dsp:txBody>
      <dsp:txXfrm>
        <a:off x="0" y="3365077"/>
        <a:ext cx="4157519" cy="575639"/>
      </dsp:txXfrm>
    </dsp:sp>
    <dsp:sp modelId="{B7C7942F-8C94-F847-9C19-9DFAAF0A4F6A}">
      <dsp:nvSpPr>
        <dsp:cNvPr id="0" name=""/>
        <dsp:cNvSpPr/>
      </dsp:nvSpPr>
      <dsp:spPr>
        <a:xfrm>
          <a:off x="0" y="3940717"/>
          <a:ext cx="4157519" cy="968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2001" tIns="30480" rIns="170688" bIns="3048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900" kern="1200" smtClean="0"/>
            <a:t>Hotels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900" kern="1200" smtClean="0"/>
            <a:t>Convention centers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900" kern="1200" dirty="0" smtClean="0"/>
            <a:t>Event locations</a:t>
          </a:r>
          <a:endParaRPr lang="en-US" sz="1900" kern="1200" dirty="0"/>
        </a:p>
      </dsp:txBody>
      <dsp:txXfrm>
        <a:off x="0" y="3940717"/>
        <a:ext cx="4157519" cy="968760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9BA0416-696B-0849-82BE-57FB5583343B}">
      <dsp:nvSpPr>
        <dsp:cNvPr id="0" name=""/>
        <dsp:cNvSpPr/>
      </dsp:nvSpPr>
      <dsp:spPr>
        <a:xfrm>
          <a:off x="2486" y="147668"/>
          <a:ext cx="1321068" cy="396160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8232" tIns="44704" rIns="78232" bIns="44704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ea typeface="+mn-ea"/>
              <a:cs typeface="+mn-cs"/>
            </a:rPr>
            <a:t>Completely Automated</a:t>
          </a:r>
          <a:endParaRPr lang="en-US" sz="1100" b="1" kern="1200" dirty="0"/>
        </a:p>
      </dsp:txBody>
      <dsp:txXfrm>
        <a:off x="2486" y="147668"/>
        <a:ext cx="1321068" cy="396160"/>
      </dsp:txXfrm>
    </dsp:sp>
    <dsp:sp modelId="{CC2BC236-8CDC-4041-B6BF-A21959981036}">
      <dsp:nvSpPr>
        <dsp:cNvPr id="0" name=""/>
        <dsp:cNvSpPr/>
      </dsp:nvSpPr>
      <dsp:spPr>
        <a:xfrm>
          <a:off x="2486" y="543829"/>
          <a:ext cx="1321068" cy="603899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674" tIns="58674" rIns="78232" bIns="88011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/>
            <a:t>No trained labor or support staff needed</a:t>
          </a:r>
          <a:endParaRPr lang="en-US" sz="1100" kern="1200" dirty="0"/>
        </a:p>
      </dsp:txBody>
      <dsp:txXfrm>
        <a:off x="2486" y="543829"/>
        <a:ext cx="1321068" cy="603899"/>
      </dsp:txXfrm>
    </dsp:sp>
    <dsp:sp modelId="{5FADD8B6-7863-6243-B337-3E6B82BAECD2}">
      <dsp:nvSpPr>
        <dsp:cNvPr id="0" name=""/>
        <dsp:cNvSpPr/>
      </dsp:nvSpPr>
      <dsp:spPr>
        <a:xfrm>
          <a:off x="1508504" y="147668"/>
          <a:ext cx="1321068" cy="396160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8232" tIns="44704" rIns="78232" bIns="44704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ea typeface="+mn-ea"/>
              <a:cs typeface="+mn-cs"/>
            </a:rPr>
            <a:t>Onsite Printing</a:t>
          </a:r>
          <a:endParaRPr lang="en-US" sz="1100" b="1" kern="1200" dirty="0">
            <a:ea typeface="+mn-ea"/>
            <a:cs typeface="+mn-cs"/>
          </a:endParaRPr>
        </a:p>
      </dsp:txBody>
      <dsp:txXfrm>
        <a:off x="1508504" y="147668"/>
        <a:ext cx="1321068" cy="396160"/>
      </dsp:txXfrm>
    </dsp:sp>
    <dsp:sp modelId="{C5BB0739-C6BD-884D-BAC2-D0A0040103A8}">
      <dsp:nvSpPr>
        <dsp:cNvPr id="0" name=""/>
        <dsp:cNvSpPr/>
      </dsp:nvSpPr>
      <dsp:spPr>
        <a:xfrm>
          <a:off x="1508504" y="543829"/>
          <a:ext cx="1321068" cy="603899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674" tIns="58674" rIns="78232" bIns="88011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/>
            <a:t>High volume delivery of branded photo</a:t>
          </a:r>
          <a:endParaRPr lang="en-US" sz="1100" kern="1200" dirty="0"/>
        </a:p>
      </dsp:txBody>
      <dsp:txXfrm>
        <a:off x="1508504" y="543829"/>
        <a:ext cx="1321068" cy="603899"/>
      </dsp:txXfrm>
    </dsp:sp>
    <dsp:sp modelId="{59E6C107-F5FF-2B4B-A35C-64EBCD48EE2A}">
      <dsp:nvSpPr>
        <dsp:cNvPr id="0" name=""/>
        <dsp:cNvSpPr/>
      </dsp:nvSpPr>
      <dsp:spPr>
        <a:xfrm>
          <a:off x="3014523" y="147668"/>
          <a:ext cx="1321068" cy="396160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8232" tIns="44704" rIns="78232" bIns="44704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ea typeface="+mn-ea"/>
              <a:cs typeface="+mn-cs"/>
            </a:rPr>
            <a:t>Auto Upload to the Internet</a:t>
          </a:r>
          <a:endParaRPr lang="en-US" sz="1100" b="1" kern="1200" dirty="0">
            <a:ea typeface="+mn-ea"/>
            <a:cs typeface="+mn-cs"/>
          </a:endParaRPr>
        </a:p>
      </dsp:txBody>
      <dsp:txXfrm>
        <a:off x="3014523" y="147668"/>
        <a:ext cx="1321068" cy="396160"/>
      </dsp:txXfrm>
    </dsp:sp>
    <dsp:sp modelId="{05FF97F2-61D2-294D-B07F-C4DD6D2BB1B2}">
      <dsp:nvSpPr>
        <dsp:cNvPr id="0" name=""/>
        <dsp:cNvSpPr/>
      </dsp:nvSpPr>
      <dsp:spPr>
        <a:xfrm>
          <a:off x="3014523" y="543829"/>
          <a:ext cx="1321068" cy="603899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674" tIns="58674" rIns="78232" bIns="88011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/>
            <a:t>Can be shared and use tracked</a:t>
          </a:r>
          <a:endParaRPr lang="en-US" sz="1100" kern="1200" dirty="0"/>
        </a:p>
      </dsp:txBody>
      <dsp:txXfrm>
        <a:off x="3014523" y="543829"/>
        <a:ext cx="1321068" cy="603899"/>
      </dsp:txXfrm>
    </dsp:sp>
    <dsp:sp modelId="{49E4759D-DD3B-8E46-BA21-FAEB0370498C}">
      <dsp:nvSpPr>
        <dsp:cNvPr id="0" name=""/>
        <dsp:cNvSpPr/>
      </dsp:nvSpPr>
      <dsp:spPr>
        <a:xfrm>
          <a:off x="4520541" y="147668"/>
          <a:ext cx="1321068" cy="396160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8232" tIns="44704" rIns="78232" bIns="44704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ea typeface="+mn-ea"/>
              <a:cs typeface="+mn-cs"/>
            </a:rPr>
            <a:t>No Upfront Capital Expenditure</a:t>
          </a:r>
          <a:endParaRPr lang="en-US" sz="1100" b="1" kern="1200" dirty="0">
            <a:ea typeface="+mn-ea"/>
            <a:cs typeface="+mn-cs"/>
          </a:endParaRPr>
        </a:p>
      </dsp:txBody>
      <dsp:txXfrm>
        <a:off x="4520541" y="147668"/>
        <a:ext cx="1321068" cy="396160"/>
      </dsp:txXfrm>
    </dsp:sp>
    <dsp:sp modelId="{1114F967-D5C0-BF4E-9B23-7E84ACCC0118}">
      <dsp:nvSpPr>
        <dsp:cNvPr id="0" name=""/>
        <dsp:cNvSpPr/>
      </dsp:nvSpPr>
      <dsp:spPr>
        <a:xfrm>
          <a:off x="4520541" y="543829"/>
          <a:ext cx="1321068" cy="603899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674" tIns="58674" rIns="78232" bIns="88011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/>
            <a:t>Easy to get started</a:t>
          </a:r>
          <a:endParaRPr lang="en-US" sz="1100" kern="1200" dirty="0"/>
        </a:p>
      </dsp:txBody>
      <dsp:txXfrm>
        <a:off x="4520541" y="543829"/>
        <a:ext cx="1321068" cy="603899"/>
      </dsp:txXfrm>
    </dsp:sp>
    <dsp:sp modelId="{7640C9D6-00E0-9844-A158-F9D6FC37D751}">
      <dsp:nvSpPr>
        <dsp:cNvPr id="0" name=""/>
        <dsp:cNvSpPr/>
      </dsp:nvSpPr>
      <dsp:spPr>
        <a:xfrm>
          <a:off x="6026559" y="147668"/>
          <a:ext cx="1321068" cy="396160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8232" tIns="44704" rIns="78232" bIns="44704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ea typeface="+mn-ea"/>
              <a:cs typeface="+mn-cs"/>
            </a:rPr>
            <a:t>Complete Tech Support</a:t>
          </a:r>
          <a:endParaRPr lang="en-US" sz="1100" b="1" kern="1200" dirty="0">
            <a:ea typeface="+mn-ea"/>
            <a:cs typeface="+mn-cs"/>
          </a:endParaRPr>
        </a:p>
      </dsp:txBody>
      <dsp:txXfrm>
        <a:off x="6026559" y="147668"/>
        <a:ext cx="1321068" cy="396160"/>
      </dsp:txXfrm>
    </dsp:sp>
    <dsp:sp modelId="{C7F2A1C7-EC1F-4246-ACCB-FDFD4FF7D8ED}">
      <dsp:nvSpPr>
        <dsp:cNvPr id="0" name=""/>
        <dsp:cNvSpPr/>
      </dsp:nvSpPr>
      <dsp:spPr>
        <a:xfrm>
          <a:off x="6026559" y="543829"/>
          <a:ext cx="1321068" cy="603899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674" tIns="58674" rIns="78232" bIns="88011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/>
            <a:t>No system operation worries</a:t>
          </a:r>
          <a:endParaRPr lang="en-US" sz="1100" kern="1200" dirty="0"/>
        </a:p>
      </dsp:txBody>
      <dsp:txXfrm>
        <a:off x="6026559" y="543829"/>
        <a:ext cx="1321068" cy="603899"/>
      </dsp:txXfrm>
    </dsp:sp>
    <dsp:sp modelId="{0041967C-3C21-6B42-B114-7C51191FBC84}">
      <dsp:nvSpPr>
        <dsp:cNvPr id="0" name=""/>
        <dsp:cNvSpPr/>
      </dsp:nvSpPr>
      <dsp:spPr>
        <a:xfrm>
          <a:off x="7532577" y="147668"/>
          <a:ext cx="1321068" cy="396160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8232" tIns="44704" rIns="78232" bIns="44704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ea typeface="+mn-ea"/>
              <a:cs typeface="+mn-cs"/>
            </a:rPr>
            <a:t>Short Lead Time Required </a:t>
          </a:r>
          <a:endParaRPr lang="en-US" sz="1100" b="1" kern="1200" dirty="0">
            <a:ea typeface="+mn-ea"/>
            <a:cs typeface="+mn-cs"/>
          </a:endParaRPr>
        </a:p>
      </dsp:txBody>
      <dsp:txXfrm>
        <a:off x="7532577" y="147668"/>
        <a:ext cx="1321068" cy="396160"/>
      </dsp:txXfrm>
    </dsp:sp>
    <dsp:sp modelId="{EA3BE6C2-78D3-F84E-813E-47FD69E310C1}">
      <dsp:nvSpPr>
        <dsp:cNvPr id="0" name=""/>
        <dsp:cNvSpPr/>
      </dsp:nvSpPr>
      <dsp:spPr>
        <a:xfrm>
          <a:off x="7532577" y="543829"/>
          <a:ext cx="1321068" cy="603899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674" tIns="58674" rIns="78232" bIns="88011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100" kern="1200" dirty="0" smtClean="0"/>
            <a:t>Quick turnaround to begin project</a:t>
          </a:r>
          <a:endParaRPr lang="en-US" sz="1100" kern="1200" dirty="0"/>
        </a:p>
      </dsp:txBody>
      <dsp:txXfrm>
        <a:off x="7532577" y="543829"/>
        <a:ext cx="1321068" cy="603899"/>
      </dsp:txXfrm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924B3CC-0AD2-C249-979E-ACB0FDB16A65}">
      <dsp:nvSpPr>
        <dsp:cNvPr id="0" name=""/>
        <dsp:cNvSpPr/>
      </dsp:nvSpPr>
      <dsp:spPr>
        <a:xfrm>
          <a:off x="471089" y="0"/>
          <a:ext cx="5630333" cy="5630333"/>
        </a:xfrm>
        <a:prstGeom prst="triangle">
          <a:avLst/>
        </a:prstGeom>
        <a:blipFill rotWithShape="1">
          <a:blip xmlns:r="http://schemas.openxmlformats.org/officeDocument/2006/relationships" r:embed="rId1">
            <a:alphaModFix amt="25000"/>
          </a:blip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36F0563-3536-E24B-9CF7-C900A83BBA38}">
      <dsp:nvSpPr>
        <dsp:cNvPr id="0" name=""/>
        <dsp:cNvSpPr/>
      </dsp:nvSpPr>
      <dsp:spPr>
        <a:xfrm>
          <a:off x="3315758" y="563583"/>
          <a:ext cx="3659716" cy="50035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err="1" smtClean="0"/>
            <a:t>Triprism</a:t>
          </a:r>
          <a:r>
            <a:rPr lang="en-US" sz="1200" kern="1200" dirty="0" smtClean="0"/>
            <a:t> offers the support and integration experience needed for a successful photo program</a:t>
          </a:r>
          <a:endParaRPr lang="en-US" sz="1200" kern="1200" dirty="0"/>
        </a:p>
      </dsp:txBody>
      <dsp:txXfrm>
        <a:off x="3315758" y="563583"/>
        <a:ext cx="3659716" cy="500351"/>
      </dsp:txXfrm>
    </dsp:sp>
    <dsp:sp modelId="{276F1EAB-BFC9-E44A-AAA2-AB07450A9171}">
      <dsp:nvSpPr>
        <dsp:cNvPr id="0" name=""/>
        <dsp:cNvSpPr/>
      </dsp:nvSpPr>
      <dsp:spPr>
        <a:xfrm>
          <a:off x="3315758" y="1126478"/>
          <a:ext cx="3659716" cy="50035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Photo Touch offers a turnkey advertising program </a:t>
          </a:r>
          <a:br>
            <a:rPr lang="en-US" sz="1200" kern="1200" dirty="0" smtClean="0"/>
          </a:br>
          <a:r>
            <a:rPr lang="en-US" sz="1200" kern="1200" dirty="0" smtClean="0"/>
            <a:t>integrating photos and the internet</a:t>
          </a:r>
          <a:endParaRPr lang="en-US" sz="1200" kern="1200" dirty="0"/>
        </a:p>
      </dsp:txBody>
      <dsp:txXfrm>
        <a:off x="3315758" y="1126478"/>
        <a:ext cx="3659716" cy="500351"/>
      </dsp:txXfrm>
    </dsp:sp>
    <dsp:sp modelId="{11D43F29-4139-E140-8CD5-D187C47D4D7C}">
      <dsp:nvSpPr>
        <dsp:cNvPr id="0" name=""/>
        <dsp:cNvSpPr/>
      </dsp:nvSpPr>
      <dsp:spPr>
        <a:xfrm>
          <a:off x="3315758" y="1689374"/>
          <a:ext cx="3659716" cy="50035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The Photo Touch solution is </a:t>
          </a:r>
          <a:br>
            <a:rPr lang="en-US" sz="1200" kern="1200" dirty="0" smtClean="0"/>
          </a:br>
          <a:r>
            <a:rPr lang="en-US" sz="1200" kern="1200" dirty="0" smtClean="0"/>
            <a:t>easy to use and operate</a:t>
          </a:r>
          <a:endParaRPr lang="en-US" sz="1200" kern="1200" dirty="0"/>
        </a:p>
      </dsp:txBody>
      <dsp:txXfrm>
        <a:off x="3315758" y="1689374"/>
        <a:ext cx="3659716" cy="500351"/>
      </dsp:txXfrm>
    </dsp:sp>
    <dsp:sp modelId="{E5A8218B-01D1-2649-800F-A94D0CFB9AE4}">
      <dsp:nvSpPr>
        <dsp:cNvPr id="0" name=""/>
        <dsp:cNvSpPr/>
      </dsp:nvSpPr>
      <dsp:spPr>
        <a:xfrm>
          <a:off x="3315758" y="2252270"/>
          <a:ext cx="3659716" cy="50035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Positively impact your brand perception and achieve </a:t>
          </a:r>
          <a:br>
            <a:rPr lang="en-US" sz="1200" kern="1200" dirty="0" smtClean="0"/>
          </a:br>
          <a:r>
            <a:rPr lang="en-US" sz="1200" kern="1200" dirty="0" smtClean="0"/>
            <a:t>on-going interaction with your customers</a:t>
          </a:r>
          <a:endParaRPr lang="en-US" sz="1200" kern="1200" dirty="0"/>
        </a:p>
      </dsp:txBody>
      <dsp:txXfrm>
        <a:off x="3315758" y="2252270"/>
        <a:ext cx="3659716" cy="500351"/>
      </dsp:txXfrm>
    </dsp:sp>
    <dsp:sp modelId="{85F547FD-DFFA-F248-AC26-9657928EC46C}">
      <dsp:nvSpPr>
        <dsp:cNvPr id="0" name=""/>
        <dsp:cNvSpPr/>
      </dsp:nvSpPr>
      <dsp:spPr>
        <a:xfrm>
          <a:off x="3315758" y="2815166"/>
          <a:ext cx="3659716" cy="50035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Easily upgrades to incorporate </a:t>
          </a:r>
          <a:br>
            <a:rPr lang="en-US" sz="1200" kern="1200" dirty="0" smtClean="0"/>
          </a:br>
          <a:r>
            <a:rPr lang="en-US" sz="1200" kern="1200" dirty="0" smtClean="0"/>
            <a:t>new technologies and innovations</a:t>
          </a:r>
          <a:endParaRPr lang="en-US" sz="1200" kern="1200" dirty="0"/>
        </a:p>
      </dsp:txBody>
      <dsp:txXfrm>
        <a:off x="3315758" y="2815166"/>
        <a:ext cx="3659716" cy="500351"/>
      </dsp:txXfrm>
    </dsp:sp>
    <dsp:sp modelId="{21BA273E-F95F-0B48-A6B8-FFBD000169BA}">
      <dsp:nvSpPr>
        <dsp:cNvPr id="0" name=""/>
        <dsp:cNvSpPr/>
      </dsp:nvSpPr>
      <dsp:spPr>
        <a:xfrm>
          <a:off x="3315758" y="3378062"/>
          <a:ext cx="3659716" cy="50035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Measurable results for clients</a:t>
          </a:r>
          <a:endParaRPr lang="en-US" sz="1200" kern="1200" dirty="0"/>
        </a:p>
      </dsp:txBody>
      <dsp:txXfrm>
        <a:off x="3315758" y="3378062"/>
        <a:ext cx="3659716" cy="500351"/>
      </dsp:txXfrm>
    </dsp:sp>
    <dsp:sp modelId="{E927C253-3D12-7E40-82A2-543F92192302}">
      <dsp:nvSpPr>
        <dsp:cNvPr id="0" name=""/>
        <dsp:cNvSpPr/>
      </dsp:nvSpPr>
      <dsp:spPr>
        <a:xfrm>
          <a:off x="3315758" y="3940958"/>
          <a:ext cx="3659716" cy="50035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Branded personal images create on-going</a:t>
          </a:r>
          <a:br>
            <a:rPr lang="en-US" sz="1200" kern="1200" dirty="0" smtClean="0"/>
          </a:br>
          <a:r>
            <a:rPr lang="en-US" sz="1200" kern="1200" dirty="0" smtClean="0"/>
            <a:t> impressions with enhanced social media activity</a:t>
          </a:r>
          <a:endParaRPr lang="en-US" sz="1200" kern="1200" dirty="0"/>
        </a:p>
      </dsp:txBody>
      <dsp:txXfrm>
        <a:off x="3315758" y="3940958"/>
        <a:ext cx="3659716" cy="500351"/>
      </dsp:txXfrm>
    </dsp:sp>
    <dsp:sp modelId="{E947B030-AEF7-B143-BCCC-1192E1E0C49B}">
      <dsp:nvSpPr>
        <dsp:cNvPr id="0" name=""/>
        <dsp:cNvSpPr/>
      </dsp:nvSpPr>
      <dsp:spPr>
        <a:xfrm>
          <a:off x="3315758" y="4503854"/>
          <a:ext cx="3659716" cy="50035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Lowest cost solution</a:t>
          </a:r>
          <a:endParaRPr lang="en-US" sz="1200" kern="1200" dirty="0"/>
        </a:p>
      </dsp:txBody>
      <dsp:txXfrm>
        <a:off x="3315758" y="4503854"/>
        <a:ext cx="3659716" cy="50035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FBECAD7-44AF-F04E-AE50-EB929944F6E2}">
      <dsp:nvSpPr>
        <dsp:cNvPr id="0" name=""/>
        <dsp:cNvSpPr/>
      </dsp:nvSpPr>
      <dsp:spPr>
        <a:xfrm>
          <a:off x="0" y="49346"/>
          <a:ext cx="4216402" cy="287819"/>
        </a:xfrm>
        <a:prstGeom prst="roundRect">
          <a:avLst/>
        </a:prstGeom>
        <a:gradFill rotWithShape="0">
          <a:gsLst>
            <a:gs pos="0">
              <a:schemeClr val="accent6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smtClean="0"/>
            <a:t>Engineering</a:t>
          </a:r>
          <a:endParaRPr lang="en-US" sz="1200" kern="1200"/>
        </a:p>
      </dsp:txBody>
      <dsp:txXfrm>
        <a:off x="0" y="49346"/>
        <a:ext cx="4216402" cy="287819"/>
      </dsp:txXfrm>
    </dsp:sp>
    <dsp:sp modelId="{9BE8310E-5F5F-1246-9337-B9D961A8EC1A}">
      <dsp:nvSpPr>
        <dsp:cNvPr id="0" name=""/>
        <dsp:cNvSpPr/>
      </dsp:nvSpPr>
      <dsp:spPr>
        <a:xfrm>
          <a:off x="0" y="341694"/>
          <a:ext cx="4216402" cy="310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871" tIns="15240" rIns="85344" bIns="1524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900" kern="1200" smtClean="0"/>
            <a:t>Software Development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900" kern="1200" smtClean="0"/>
            <a:t>System Integration</a:t>
          </a:r>
          <a:endParaRPr lang="en-US" sz="900" kern="1200" dirty="0"/>
        </a:p>
      </dsp:txBody>
      <dsp:txXfrm>
        <a:off x="0" y="341694"/>
        <a:ext cx="4216402" cy="310500"/>
      </dsp:txXfrm>
    </dsp:sp>
    <dsp:sp modelId="{C3A62797-BAC8-0A4C-AE43-C5554EDD7DFD}">
      <dsp:nvSpPr>
        <dsp:cNvPr id="0" name=""/>
        <dsp:cNvSpPr/>
      </dsp:nvSpPr>
      <dsp:spPr>
        <a:xfrm>
          <a:off x="0" y="652194"/>
          <a:ext cx="4216402" cy="287819"/>
        </a:xfrm>
        <a:prstGeom prst="roundRect">
          <a:avLst/>
        </a:prstGeom>
        <a:gradFill rotWithShape="0">
          <a:gsLst>
            <a:gs pos="0">
              <a:schemeClr val="accent6">
                <a:shade val="80000"/>
                <a:hueOff val="195277"/>
                <a:satOff val="-2724"/>
                <a:lumOff val="10584"/>
                <a:alphaOff val="0"/>
                <a:tint val="50000"/>
                <a:satMod val="300000"/>
              </a:schemeClr>
            </a:gs>
            <a:gs pos="35000">
              <a:schemeClr val="accent6">
                <a:shade val="80000"/>
                <a:hueOff val="195277"/>
                <a:satOff val="-2724"/>
                <a:lumOff val="10584"/>
                <a:alphaOff val="0"/>
                <a:tint val="37000"/>
                <a:satMod val="300000"/>
              </a:schemeClr>
            </a:gs>
            <a:gs pos="100000">
              <a:schemeClr val="accent6">
                <a:shade val="80000"/>
                <a:hueOff val="195277"/>
                <a:satOff val="-2724"/>
                <a:lumOff val="10584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Photographic Services</a:t>
          </a:r>
          <a:endParaRPr lang="en-US" sz="1200" kern="1200" dirty="0"/>
        </a:p>
      </dsp:txBody>
      <dsp:txXfrm>
        <a:off x="0" y="652194"/>
        <a:ext cx="4216402" cy="287819"/>
      </dsp:txXfrm>
    </dsp:sp>
    <dsp:sp modelId="{14EE0B7B-C64E-574B-85DD-4848BAF1A301}">
      <dsp:nvSpPr>
        <dsp:cNvPr id="0" name=""/>
        <dsp:cNvSpPr/>
      </dsp:nvSpPr>
      <dsp:spPr>
        <a:xfrm>
          <a:off x="0" y="940014"/>
          <a:ext cx="4216402" cy="4595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871" tIns="15240" rIns="85344" bIns="1524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900" kern="1200" smtClean="0"/>
            <a:t>Portraits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900" kern="1200" smtClean="0"/>
            <a:t>Sports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900" kern="1200" smtClean="0"/>
            <a:t>Events</a:t>
          </a:r>
          <a:endParaRPr lang="en-US" sz="900" kern="1200" dirty="0"/>
        </a:p>
      </dsp:txBody>
      <dsp:txXfrm>
        <a:off x="0" y="940014"/>
        <a:ext cx="4216402" cy="459540"/>
      </dsp:txXfrm>
    </dsp:sp>
    <dsp:sp modelId="{48F46B63-37A3-3F40-B981-A59F0BFE7ED0}">
      <dsp:nvSpPr>
        <dsp:cNvPr id="0" name=""/>
        <dsp:cNvSpPr/>
      </dsp:nvSpPr>
      <dsp:spPr>
        <a:xfrm>
          <a:off x="0" y="1399554"/>
          <a:ext cx="4216402" cy="287819"/>
        </a:xfrm>
        <a:prstGeom prst="roundRect">
          <a:avLst/>
        </a:prstGeom>
        <a:gradFill rotWithShape="0">
          <a:gsLst>
            <a:gs pos="0">
              <a:schemeClr val="accent6">
                <a:shade val="80000"/>
                <a:hueOff val="390554"/>
                <a:satOff val="-5449"/>
                <a:lumOff val="21169"/>
                <a:alphaOff val="0"/>
                <a:tint val="50000"/>
                <a:satMod val="300000"/>
              </a:schemeClr>
            </a:gs>
            <a:gs pos="35000">
              <a:schemeClr val="accent6">
                <a:shade val="80000"/>
                <a:hueOff val="390554"/>
                <a:satOff val="-5449"/>
                <a:lumOff val="21169"/>
                <a:alphaOff val="0"/>
                <a:tint val="37000"/>
                <a:satMod val="300000"/>
              </a:schemeClr>
            </a:gs>
            <a:gs pos="100000">
              <a:schemeClr val="accent6">
                <a:shade val="80000"/>
                <a:hueOff val="390554"/>
                <a:satOff val="-5449"/>
                <a:lumOff val="21169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smtClean="0"/>
            <a:t>Online Services</a:t>
          </a:r>
          <a:endParaRPr lang="en-US" sz="1200" kern="1200" dirty="0"/>
        </a:p>
      </dsp:txBody>
      <dsp:txXfrm>
        <a:off x="0" y="1399554"/>
        <a:ext cx="4216402" cy="287819"/>
      </dsp:txXfrm>
    </dsp:sp>
    <dsp:sp modelId="{B4548B9E-EDD3-7F41-887D-E10D198A6DC8}">
      <dsp:nvSpPr>
        <dsp:cNvPr id="0" name=""/>
        <dsp:cNvSpPr/>
      </dsp:nvSpPr>
      <dsp:spPr>
        <a:xfrm>
          <a:off x="0" y="1687374"/>
          <a:ext cx="4216402" cy="310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871" tIns="15240" rIns="85344" bIns="1524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900" kern="1200" smtClean="0"/>
            <a:t>Photo Posting and Purchase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900" kern="1200" smtClean="0"/>
            <a:t>Branding</a:t>
          </a:r>
          <a:endParaRPr lang="en-US" sz="900" kern="1200" dirty="0"/>
        </a:p>
      </dsp:txBody>
      <dsp:txXfrm>
        <a:off x="0" y="1687374"/>
        <a:ext cx="4216402" cy="310500"/>
      </dsp:txXfrm>
    </dsp:sp>
    <dsp:sp modelId="{11B3766D-BD18-7C47-8436-EC313AE401D1}">
      <dsp:nvSpPr>
        <dsp:cNvPr id="0" name=""/>
        <dsp:cNvSpPr/>
      </dsp:nvSpPr>
      <dsp:spPr>
        <a:xfrm>
          <a:off x="0" y="1997874"/>
          <a:ext cx="4216402" cy="287819"/>
        </a:xfrm>
        <a:prstGeom prst="roundRect">
          <a:avLst/>
        </a:prstGeom>
        <a:gradFill rotWithShape="0">
          <a:gsLst>
            <a:gs pos="0">
              <a:schemeClr val="accent6">
                <a:shade val="80000"/>
                <a:hueOff val="585831"/>
                <a:satOff val="-8173"/>
                <a:lumOff val="31753"/>
                <a:alphaOff val="0"/>
                <a:tint val="50000"/>
                <a:satMod val="300000"/>
              </a:schemeClr>
            </a:gs>
            <a:gs pos="35000">
              <a:schemeClr val="accent6">
                <a:shade val="80000"/>
                <a:hueOff val="585831"/>
                <a:satOff val="-8173"/>
                <a:lumOff val="31753"/>
                <a:alphaOff val="0"/>
                <a:tint val="37000"/>
                <a:satMod val="300000"/>
              </a:schemeClr>
            </a:gs>
            <a:gs pos="100000">
              <a:schemeClr val="accent6">
                <a:shade val="80000"/>
                <a:hueOff val="585831"/>
                <a:satOff val="-8173"/>
                <a:lumOff val="31753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smtClean="0"/>
            <a:t>Customer Support</a:t>
          </a:r>
          <a:endParaRPr lang="en-US" sz="1200" kern="1200" dirty="0"/>
        </a:p>
      </dsp:txBody>
      <dsp:txXfrm>
        <a:off x="0" y="1997874"/>
        <a:ext cx="4216402" cy="287819"/>
      </dsp:txXfrm>
    </dsp:sp>
    <dsp:sp modelId="{EEDFA6B3-8784-594F-9DFC-EAD4F59EE40E}">
      <dsp:nvSpPr>
        <dsp:cNvPr id="0" name=""/>
        <dsp:cNvSpPr/>
      </dsp:nvSpPr>
      <dsp:spPr>
        <a:xfrm>
          <a:off x="0" y="2285694"/>
          <a:ext cx="4216402" cy="310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871" tIns="15240" rIns="85344" bIns="1524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900" kern="1200" smtClean="0"/>
            <a:t>Technical Support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900" kern="1200" dirty="0" smtClean="0"/>
            <a:t>Training</a:t>
          </a:r>
          <a:endParaRPr lang="en-US" sz="900" kern="1200" dirty="0"/>
        </a:p>
      </dsp:txBody>
      <dsp:txXfrm>
        <a:off x="0" y="2285694"/>
        <a:ext cx="4216402" cy="31050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F0A23B6-542F-044F-B219-62AF078F6A49}">
      <dsp:nvSpPr>
        <dsp:cNvPr id="0" name=""/>
        <dsp:cNvSpPr/>
      </dsp:nvSpPr>
      <dsp:spPr>
        <a:xfrm>
          <a:off x="1422401" y="1363131"/>
          <a:ext cx="1693330" cy="1687862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Strategic Relationships</a:t>
          </a:r>
          <a:endParaRPr lang="en-US" sz="1600" kern="1200" dirty="0"/>
        </a:p>
      </dsp:txBody>
      <dsp:txXfrm>
        <a:off x="1422401" y="1363131"/>
        <a:ext cx="1693330" cy="1687862"/>
      </dsp:txXfrm>
    </dsp:sp>
    <dsp:sp modelId="{02477BFA-BDD2-1D4F-9274-642A73146918}">
      <dsp:nvSpPr>
        <dsp:cNvPr id="0" name=""/>
        <dsp:cNvSpPr/>
      </dsp:nvSpPr>
      <dsp:spPr>
        <a:xfrm rot="16200000">
          <a:off x="2051685" y="1127677"/>
          <a:ext cx="434762" cy="36146"/>
        </a:xfrm>
        <a:custGeom>
          <a:avLst/>
          <a:gdLst/>
          <a:ahLst/>
          <a:cxnLst/>
          <a:rect l="0" t="0" r="0" b="0"/>
          <a:pathLst>
            <a:path>
              <a:moveTo>
                <a:pt x="0" y="18073"/>
              </a:moveTo>
              <a:lnTo>
                <a:pt x="434762" y="18073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6200000">
        <a:off x="2258197" y="1134881"/>
        <a:ext cx="21738" cy="21738"/>
      </dsp:txXfrm>
    </dsp:sp>
    <dsp:sp modelId="{9D393F59-2545-C749-A35B-B5F4CFAF69B0}">
      <dsp:nvSpPr>
        <dsp:cNvPr id="0" name=""/>
        <dsp:cNvSpPr/>
      </dsp:nvSpPr>
      <dsp:spPr>
        <a:xfrm>
          <a:off x="1813412" y="17060"/>
          <a:ext cx="911308" cy="911308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smtClean="0">
              <a:latin typeface="Times" charset="0"/>
            </a:rPr>
            <a:t>Apple</a:t>
          </a:r>
          <a:endParaRPr lang="en-US" sz="1100" kern="1200" dirty="0"/>
        </a:p>
      </dsp:txBody>
      <dsp:txXfrm>
        <a:off x="1813412" y="17060"/>
        <a:ext cx="911308" cy="911308"/>
      </dsp:txXfrm>
    </dsp:sp>
    <dsp:sp modelId="{1A2C25D2-E26F-8C47-BE9D-91EA470ACA95}">
      <dsp:nvSpPr>
        <dsp:cNvPr id="0" name=""/>
        <dsp:cNvSpPr/>
      </dsp:nvSpPr>
      <dsp:spPr>
        <a:xfrm rot="18600000">
          <a:off x="2734808" y="1375546"/>
          <a:ext cx="433636" cy="36146"/>
        </a:xfrm>
        <a:custGeom>
          <a:avLst/>
          <a:gdLst/>
          <a:ahLst/>
          <a:cxnLst/>
          <a:rect l="0" t="0" r="0" b="0"/>
          <a:pathLst>
            <a:path>
              <a:moveTo>
                <a:pt x="0" y="18073"/>
              </a:moveTo>
              <a:lnTo>
                <a:pt x="433636" y="18073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8600000">
        <a:off x="2940786" y="1382778"/>
        <a:ext cx="21681" cy="21681"/>
      </dsp:txXfrm>
    </dsp:sp>
    <dsp:sp modelId="{4437E72D-3740-B745-A5C6-AE6F24B48229}">
      <dsp:nvSpPr>
        <dsp:cNvPr id="0" name=""/>
        <dsp:cNvSpPr/>
      </dsp:nvSpPr>
      <dsp:spPr>
        <a:xfrm>
          <a:off x="2928229" y="422820"/>
          <a:ext cx="911308" cy="911308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smtClean="0">
              <a:latin typeface="Times" charset="0"/>
            </a:rPr>
            <a:t>Sony</a:t>
          </a:r>
          <a:endParaRPr lang="en-US" sz="1100" b="1" kern="1200" dirty="0">
            <a:latin typeface="Times" charset="0"/>
          </a:endParaRPr>
        </a:p>
      </dsp:txBody>
      <dsp:txXfrm>
        <a:off x="2928229" y="422820"/>
        <a:ext cx="911308" cy="911308"/>
      </dsp:txXfrm>
    </dsp:sp>
    <dsp:sp modelId="{0E8D204B-DB45-BB47-A59F-348A6613E349}">
      <dsp:nvSpPr>
        <dsp:cNvPr id="0" name=""/>
        <dsp:cNvSpPr/>
      </dsp:nvSpPr>
      <dsp:spPr>
        <a:xfrm rot="21000000">
          <a:off x="3099504" y="2004464"/>
          <a:ext cx="432111" cy="36146"/>
        </a:xfrm>
        <a:custGeom>
          <a:avLst/>
          <a:gdLst/>
          <a:ahLst/>
          <a:cxnLst/>
          <a:rect l="0" t="0" r="0" b="0"/>
          <a:pathLst>
            <a:path>
              <a:moveTo>
                <a:pt x="0" y="18073"/>
              </a:moveTo>
              <a:lnTo>
                <a:pt x="432111" y="18073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21000000">
        <a:off x="3304757" y="2011735"/>
        <a:ext cx="21605" cy="21605"/>
      </dsp:txXfrm>
    </dsp:sp>
    <dsp:sp modelId="{8AFA7A4C-07FF-3446-AE45-C82FE4C2A15C}">
      <dsp:nvSpPr>
        <dsp:cNvPr id="0" name=""/>
        <dsp:cNvSpPr/>
      </dsp:nvSpPr>
      <dsp:spPr>
        <a:xfrm>
          <a:off x="3521411" y="1450242"/>
          <a:ext cx="911308" cy="911308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smtClean="0">
              <a:latin typeface="Times" charset="0"/>
            </a:rPr>
            <a:t>Kodak</a:t>
          </a:r>
          <a:endParaRPr lang="en-US" sz="1100" b="1" kern="1200" dirty="0">
            <a:latin typeface="Times" charset="0"/>
          </a:endParaRPr>
        </a:p>
      </dsp:txBody>
      <dsp:txXfrm>
        <a:off x="3521411" y="1450242"/>
        <a:ext cx="911308" cy="911308"/>
      </dsp:txXfrm>
    </dsp:sp>
    <dsp:sp modelId="{B7061778-58AB-B243-98C2-7C169A7E1F55}">
      <dsp:nvSpPr>
        <dsp:cNvPr id="0" name=""/>
        <dsp:cNvSpPr/>
      </dsp:nvSpPr>
      <dsp:spPr>
        <a:xfrm rot="1800000">
          <a:off x="2972719" y="2720158"/>
          <a:ext cx="432714" cy="36146"/>
        </a:xfrm>
        <a:custGeom>
          <a:avLst/>
          <a:gdLst/>
          <a:ahLst/>
          <a:cxnLst/>
          <a:rect l="0" t="0" r="0" b="0"/>
          <a:pathLst>
            <a:path>
              <a:moveTo>
                <a:pt x="0" y="18073"/>
              </a:moveTo>
              <a:lnTo>
                <a:pt x="432714" y="18073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800000">
        <a:off x="3178258" y="2727413"/>
        <a:ext cx="21635" cy="21635"/>
      </dsp:txXfrm>
    </dsp:sp>
    <dsp:sp modelId="{2B407229-0D56-A24B-BC1D-709FF632DA0D}">
      <dsp:nvSpPr>
        <dsp:cNvPr id="0" name=""/>
        <dsp:cNvSpPr/>
      </dsp:nvSpPr>
      <dsp:spPr>
        <a:xfrm>
          <a:off x="3315401" y="2618582"/>
          <a:ext cx="911308" cy="911308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smtClean="0">
              <a:latin typeface="Times" charset="0"/>
            </a:rPr>
            <a:t>Nikon</a:t>
          </a:r>
          <a:endParaRPr lang="en-US" sz="1100" b="1" kern="1200" dirty="0">
            <a:latin typeface="Times" charset="0"/>
          </a:endParaRPr>
        </a:p>
      </dsp:txBody>
      <dsp:txXfrm>
        <a:off x="3315401" y="2618582"/>
        <a:ext cx="911308" cy="911308"/>
      </dsp:txXfrm>
    </dsp:sp>
    <dsp:sp modelId="{46D5842E-A065-944D-B8D1-BE8DB08719B9}">
      <dsp:nvSpPr>
        <dsp:cNvPr id="0" name=""/>
        <dsp:cNvSpPr/>
      </dsp:nvSpPr>
      <dsp:spPr>
        <a:xfrm rot="4200000">
          <a:off x="2414889" y="3186447"/>
          <a:ext cx="434444" cy="36146"/>
        </a:xfrm>
        <a:custGeom>
          <a:avLst/>
          <a:gdLst/>
          <a:ahLst/>
          <a:cxnLst/>
          <a:rect l="0" t="0" r="0" b="0"/>
          <a:pathLst>
            <a:path>
              <a:moveTo>
                <a:pt x="0" y="18073"/>
              </a:moveTo>
              <a:lnTo>
                <a:pt x="434444" y="18073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4200000">
        <a:off x="2621250" y="3193658"/>
        <a:ext cx="21722" cy="21722"/>
      </dsp:txXfrm>
    </dsp:sp>
    <dsp:sp modelId="{55CD4EA4-3F6F-7C4B-BDAD-144898E74DFE}">
      <dsp:nvSpPr>
        <dsp:cNvPr id="0" name=""/>
        <dsp:cNvSpPr/>
      </dsp:nvSpPr>
      <dsp:spPr>
        <a:xfrm>
          <a:off x="2406594" y="3381162"/>
          <a:ext cx="911308" cy="911308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smtClean="0">
              <a:latin typeface="Times" charset="0"/>
            </a:rPr>
            <a:t>Canon</a:t>
          </a:r>
          <a:endParaRPr lang="en-US" sz="1100" b="1" kern="1200" dirty="0">
            <a:latin typeface="Times" charset="0"/>
          </a:endParaRPr>
        </a:p>
      </dsp:txBody>
      <dsp:txXfrm>
        <a:off x="2406594" y="3381162"/>
        <a:ext cx="911308" cy="911308"/>
      </dsp:txXfrm>
    </dsp:sp>
    <dsp:sp modelId="{598633EC-3CA9-3C47-939C-957BC4A2C015}">
      <dsp:nvSpPr>
        <dsp:cNvPr id="0" name=""/>
        <dsp:cNvSpPr/>
      </dsp:nvSpPr>
      <dsp:spPr>
        <a:xfrm rot="6600000">
          <a:off x="1688799" y="3186447"/>
          <a:ext cx="434444" cy="36146"/>
        </a:xfrm>
        <a:custGeom>
          <a:avLst/>
          <a:gdLst/>
          <a:ahLst/>
          <a:cxnLst/>
          <a:rect l="0" t="0" r="0" b="0"/>
          <a:pathLst>
            <a:path>
              <a:moveTo>
                <a:pt x="0" y="18073"/>
              </a:moveTo>
              <a:lnTo>
                <a:pt x="434444" y="18073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6600000">
        <a:off x="1895160" y="3193658"/>
        <a:ext cx="21722" cy="21722"/>
      </dsp:txXfrm>
    </dsp:sp>
    <dsp:sp modelId="{656E088E-E32E-B34B-869B-EC24FF076079}">
      <dsp:nvSpPr>
        <dsp:cNvPr id="0" name=""/>
        <dsp:cNvSpPr/>
      </dsp:nvSpPr>
      <dsp:spPr>
        <a:xfrm>
          <a:off x="1220230" y="3381162"/>
          <a:ext cx="911308" cy="911308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smtClean="0">
              <a:latin typeface="Times" charset="0"/>
            </a:rPr>
            <a:t>Fuji</a:t>
          </a:r>
          <a:endParaRPr lang="en-US" sz="1100" b="1" kern="1200" dirty="0">
            <a:latin typeface="Times" charset="0"/>
          </a:endParaRPr>
        </a:p>
      </dsp:txBody>
      <dsp:txXfrm>
        <a:off x="1220230" y="3381162"/>
        <a:ext cx="911308" cy="911308"/>
      </dsp:txXfrm>
    </dsp:sp>
    <dsp:sp modelId="{3641BC23-E1F2-9744-A567-491E1C985A39}">
      <dsp:nvSpPr>
        <dsp:cNvPr id="0" name=""/>
        <dsp:cNvSpPr/>
      </dsp:nvSpPr>
      <dsp:spPr>
        <a:xfrm rot="9000000">
          <a:off x="1132698" y="2720158"/>
          <a:ext cx="432714" cy="36146"/>
        </a:xfrm>
        <a:custGeom>
          <a:avLst/>
          <a:gdLst/>
          <a:ahLst/>
          <a:cxnLst/>
          <a:rect l="0" t="0" r="0" b="0"/>
          <a:pathLst>
            <a:path>
              <a:moveTo>
                <a:pt x="0" y="18073"/>
              </a:moveTo>
              <a:lnTo>
                <a:pt x="432714" y="18073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9000000">
        <a:off x="1338238" y="2727413"/>
        <a:ext cx="21635" cy="21635"/>
      </dsp:txXfrm>
    </dsp:sp>
    <dsp:sp modelId="{658B0422-61BA-154C-A39E-B7EB1BBB5020}">
      <dsp:nvSpPr>
        <dsp:cNvPr id="0" name=""/>
        <dsp:cNvSpPr/>
      </dsp:nvSpPr>
      <dsp:spPr>
        <a:xfrm>
          <a:off x="311422" y="2618582"/>
          <a:ext cx="911308" cy="911308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smtClean="0">
              <a:latin typeface="Times" charset="0"/>
            </a:rPr>
            <a:t>Mitsubishi</a:t>
          </a:r>
          <a:endParaRPr lang="en-US" sz="1100" b="1" kern="1200" dirty="0">
            <a:latin typeface="Times" charset="0"/>
          </a:endParaRPr>
        </a:p>
      </dsp:txBody>
      <dsp:txXfrm>
        <a:off x="311422" y="2618582"/>
        <a:ext cx="911308" cy="911308"/>
      </dsp:txXfrm>
    </dsp:sp>
    <dsp:sp modelId="{37641210-803D-A744-9DD2-15FDA3DCDB13}">
      <dsp:nvSpPr>
        <dsp:cNvPr id="0" name=""/>
        <dsp:cNvSpPr/>
      </dsp:nvSpPr>
      <dsp:spPr>
        <a:xfrm rot="11400000">
          <a:off x="1006516" y="2004464"/>
          <a:ext cx="432111" cy="36146"/>
        </a:xfrm>
        <a:custGeom>
          <a:avLst/>
          <a:gdLst/>
          <a:ahLst/>
          <a:cxnLst/>
          <a:rect l="0" t="0" r="0" b="0"/>
          <a:pathLst>
            <a:path>
              <a:moveTo>
                <a:pt x="0" y="18073"/>
              </a:moveTo>
              <a:lnTo>
                <a:pt x="432111" y="18073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1400000">
        <a:off x="1211769" y="2011735"/>
        <a:ext cx="21605" cy="21605"/>
      </dsp:txXfrm>
    </dsp:sp>
    <dsp:sp modelId="{4D96B746-D56F-3F46-A2DA-8FDA2D1D4A3A}">
      <dsp:nvSpPr>
        <dsp:cNvPr id="0" name=""/>
        <dsp:cNvSpPr/>
      </dsp:nvSpPr>
      <dsp:spPr>
        <a:xfrm>
          <a:off x="105412" y="1450242"/>
          <a:ext cx="911308" cy="911308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smtClean="0">
              <a:latin typeface="Times" charset="0"/>
            </a:rPr>
            <a:t>Shinko	</a:t>
          </a:r>
          <a:endParaRPr lang="en-US" sz="1100" b="1" kern="1200" dirty="0">
            <a:latin typeface="Times" charset="0"/>
          </a:endParaRPr>
        </a:p>
      </dsp:txBody>
      <dsp:txXfrm>
        <a:off x="105412" y="1450242"/>
        <a:ext cx="911308" cy="911308"/>
      </dsp:txXfrm>
    </dsp:sp>
    <dsp:sp modelId="{32C332DA-A837-8F40-8207-9F98649437D7}">
      <dsp:nvSpPr>
        <dsp:cNvPr id="0" name=""/>
        <dsp:cNvSpPr/>
      </dsp:nvSpPr>
      <dsp:spPr>
        <a:xfrm rot="13800000">
          <a:off x="1369687" y="1375546"/>
          <a:ext cx="433636" cy="36146"/>
        </a:xfrm>
        <a:custGeom>
          <a:avLst/>
          <a:gdLst/>
          <a:ahLst/>
          <a:cxnLst/>
          <a:rect l="0" t="0" r="0" b="0"/>
          <a:pathLst>
            <a:path>
              <a:moveTo>
                <a:pt x="0" y="18073"/>
              </a:moveTo>
              <a:lnTo>
                <a:pt x="433636" y="18073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3800000">
        <a:off x="1575665" y="1382778"/>
        <a:ext cx="21681" cy="21681"/>
      </dsp:txXfrm>
    </dsp:sp>
    <dsp:sp modelId="{1DF9C178-ECD4-944B-896D-5116EFFF916F}">
      <dsp:nvSpPr>
        <dsp:cNvPr id="0" name=""/>
        <dsp:cNvSpPr/>
      </dsp:nvSpPr>
      <dsp:spPr>
        <a:xfrm>
          <a:off x="698594" y="422820"/>
          <a:ext cx="911308" cy="911308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smtClean="0">
              <a:latin typeface="Times" charset="0"/>
            </a:rPr>
            <a:t>DNP Photo</a:t>
          </a:r>
          <a:endParaRPr lang="en-US" sz="1100" kern="1200"/>
        </a:p>
      </dsp:txBody>
      <dsp:txXfrm>
        <a:off x="698594" y="422820"/>
        <a:ext cx="911308" cy="911308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F18776D-6126-9041-ACD8-95C708F57688}">
      <dsp:nvSpPr>
        <dsp:cNvPr id="0" name=""/>
        <dsp:cNvSpPr/>
      </dsp:nvSpPr>
      <dsp:spPr>
        <a:xfrm>
          <a:off x="2282021" y="647954"/>
          <a:ext cx="4325956" cy="4325956"/>
        </a:xfrm>
        <a:prstGeom prst="blockArc">
          <a:avLst>
            <a:gd name="adj1" fmla="val 10800000"/>
            <a:gd name="adj2" fmla="val 16200000"/>
            <a:gd name="adj3" fmla="val 4643"/>
          </a:avLst>
        </a:prstGeom>
        <a:gradFill rotWithShape="0">
          <a:gsLst>
            <a:gs pos="0">
              <a:schemeClr val="accent6">
                <a:shade val="90000"/>
                <a:hueOff val="352343"/>
                <a:satOff val="-4910"/>
                <a:lumOff val="18722"/>
                <a:alphaOff val="0"/>
                <a:tint val="50000"/>
                <a:satMod val="300000"/>
              </a:schemeClr>
            </a:gs>
            <a:gs pos="35000">
              <a:schemeClr val="accent6">
                <a:shade val="90000"/>
                <a:hueOff val="352343"/>
                <a:satOff val="-4910"/>
                <a:lumOff val="18722"/>
                <a:alphaOff val="0"/>
                <a:tint val="37000"/>
                <a:satMod val="300000"/>
              </a:schemeClr>
            </a:gs>
            <a:gs pos="100000">
              <a:schemeClr val="accent6">
                <a:shade val="90000"/>
                <a:hueOff val="352343"/>
                <a:satOff val="-4910"/>
                <a:lumOff val="1872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4E7F3A59-0DB4-5A40-B9AB-8EDD7E324EAF}">
      <dsp:nvSpPr>
        <dsp:cNvPr id="0" name=""/>
        <dsp:cNvSpPr/>
      </dsp:nvSpPr>
      <dsp:spPr>
        <a:xfrm>
          <a:off x="2282021" y="647954"/>
          <a:ext cx="4325956" cy="4325956"/>
        </a:xfrm>
        <a:prstGeom prst="blockArc">
          <a:avLst>
            <a:gd name="adj1" fmla="val 5400000"/>
            <a:gd name="adj2" fmla="val 10800000"/>
            <a:gd name="adj3" fmla="val 4643"/>
          </a:avLst>
        </a:prstGeom>
        <a:gradFill rotWithShape="0">
          <a:gsLst>
            <a:gs pos="0">
              <a:schemeClr val="accent6">
                <a:shade val="90000"/>
                <a:hueOff val="704685"/>
                <a:satOff val="-9820"/>
                <a:lumOff val="37444"/>
                <a:alphaOff val="0"/>
                <a:tint val="50000"/>
                <a:satMod val="300000"/>
              </a:schemeClr>
            </a:gs>
            <a:gs pos="35000">
              <a:schemeClr val="accent6">
                <a:shade val="90000"/>
                <a:hueOff val="704685"/>
                <a:satOff val="-9820"/>
                <a:lumOff val="37444"/>
                <a:alphaOff val="0"/>
                <a:tint val="37000"/>
                <a:satMod val="300000"/>
              </a:schemeClr>
            </a:gs>
            <a:gs pos="100000">
              <a:schemeClr val="accent6">
                <a:shade val="90000"/>
                <a:hueOff val="704685"/>
                <a:satOff val="-9820"/>
                <a:lumOff val="37444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F24AB42-F166-9742-A44E-51C4ACCA9DB8}">
      <dsp:nvSpPr>
        <dsp:cNvPr id="0" name=""/>
        <dsp:cNvSpPr/>
      </dsp:nvSpPr>
      <dsp:spPr>
        <a:xfrm>
          <a:off x="2282021" y="647954"/>
          <a:ext cx="4325956" cy="4325956"/>
        </a:xfrm>
        <a:prstGeom prst="blockArc">
          <a:avLst>
            <a:gd name="adj1" fmla="val 0"/>
            <a:gd name="adj2" fmla="val 5400000"/>
            <a:gd name="adj3" fmla="val 4643"/>
          </a:avLst>
        </a:prstGeom>
        <a:gradFill rotWithShape="0">
          <a:gsLst>
            <a:gs pos="0">
              <a:schemeClr val="accent6">
                <a:shade val="90000"/>
                <a:hueOff val="352343"/>
                <a:satOff val="-4910"/>
                <a:lumOff val="18722"/>
                <a:alphaOff val="0"/>
                <a:tint val="50000"/>
                <a:satMod val="300000"/>
              </a:schemeClr>
            </a:gs>
            <a:gs pos="35000">
              <a:schemeClr val="accent6">
                <a:shade val="90000"/>
                <a:hueOff val="352343"/>
                <a:satOff val="-4910"/>
                <a:lumOff val="18722"/>
                <a:alphaOff val="0"/>
                <a:tint val="37000"/>
                <a:satMod val="300000"/>
              </a:schemeClr>
            </a:gs>
            <a:gs pos="100000">
              <a:schemeClr val="accent6">
                <a:shade val="90000"/>
                <a:hueOff val="352343"/>
                <a:satOff val="-4910"/>
                <a:lumOff val="1872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6DEB90C-8B4F-EB43-8DF5-2AB31F537AA9}">
      <dsp:nvSpPr>
        <dsp:cNvPr id="0" name=""/>
        <dsp:cNvSpPr/>
      </dsp:nvSpPr>
      <dsp:spPr>
        <a:xfrm>
          <a:off x="2282021" y="647954"/>
          <a:ext cx="4325956" cy="4325956"/>
        </a:xfrm>
        <a:prstGeom prst="blockArc">
          <a:avLst>
            <a:gd name="adj1" fmla="val 16200000"/>
            <a:gd name="adj2" fmla="val 0"/>
            <a:gd name="adj3" fmla="val 4643"/>
          </a:avLst>
        </a:prstGeom>
        <a:gradFill rotWithShape="0">
          <a:gsLst>
            <a:gs pos="0">
              <a:schemeClr val="accent6">
                <a:shade val="9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shade val="9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shade val="9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DF1379B7-4449-F748-A2E1-439549C9A367}">
      <dsp:nvSpPr>
        <dsp:cNvPr id="0" name=""/>
        <dsp:cNvSpPr/>
      </dsp:nvSpPr>
      <dsp:spPr>
        <a:xfrm>
          <a:off x="3137712" y="1558009"/>
          <a:ext cx="2614574" cy="2505847"/>
        </a:xfrm>
        <a:prstGeom prst="ellipse">
          <a:avLst/>
        </a:prstGeom>
        <a:gradFill rotWithShape="0">
          <a:gsLst>
            <a:gs pos="0">
              <a:schemeClr val="accent6">
                <a:shade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shade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shade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Serge </a:t>
          </a:r>
          <a:r>
            <a:rPr lang="en-US" sz="1600" b="1" kern="1200" dirty="0" err="1" smtClean="0"/>
            <a:t>Caleca</a:t>
          </a:r>
          <a:r>
            <a:rPr lang="en-US" sz="1600" kern="1200" dirty="0" smtClean="0"/>
            <a:t/>
          </a:r>
          <a:br>
            <a:rPr lang="en-US" sz="1600" kern="1200" dirty="0" smtClean="0"/>
          </a:br>
          <a:r>
            <a:rPr lang="en-US" sz="1600" kern="1200" dirty="0" err="1" smtClean="0"/>
            <a:t>TriPrism</a:t>
          </a:r>
          <a:r>
            <a:rPr lang="en-US" sz="1600" kern="1200" dirty="0" smtClean="0"/>
            <a:t>, Inc.</a:t>
          </a:r>
          <a:br>
            <a:rPr lang="en-US" sz="1600" kern="1200" dirty="0" smtClean="0"/>
          </a:br>
          <a:r>
            <a:rPr lang="en-US" sz="1600" kern="1200" dirty="0" smtClean="0"/>
            <a:t>15950 Bernardo Center, Suite B</a:t>
          </a:r>
          <a:br>
            <a:rPr lang="en-US" sz="1600" kern="1200" dirty="0" smtClean="0"/>
          </a:br>
          <a:r>
            <a:rPr lang="en-US" sz="1600" kern="1200" dirty="0" smtClean="0"/>
            <a:t>San Diego, Ca.  92127</a:t>
          </a:r>
          <a:br>
            <a:rPr lang="en-US" sz="1600" kern="1200" dirty="0" smtClean="0"/>
          </a:br>
          <a:r>
            <a:rPr lang="en-US" sz="1600" kern="1200" dirty="0" smtClean="0">
              <a:hlinkClick xmlns:r="http://schemas.openxmlformats.org/officeDocument/2006/relationships" r:id="rId1"/>
            </a:rPr>
            <a:t>serge@triprism.com</a:t>
          </a:r>
          <a:r>
            <a:rPr lang="en-US" sz="1600" kern="1200" dirty="0" smtClean="0"/>
            <a:t/>
          </a:r>
          <a:br>
            <a:rPr lang="en-US" sz="1600" kern="1200" dirty="0" smtClean="0"/>
          </a:br>
          <a:r>
            <a:rPr lang="en-US" sz="1600" kern="1200" dirty="0" smtClean="0"/>
            <a:t>(858) 675-7552, x202</a:t>
          </a:r>
          <a:endParaRPr lang="en-US" sz="1600" kern="1200" dirty="0"/>
        </a:p>
      </dsp:txBody>
      <dsp:txXfrm>
        <a:off x="3137712" y="1558009"/>
        <a:ext cx="2614574" cy="2505847"/>
      </dsp:txXfrm>
    </dsp:sp>
    <dsp:sp modelId="{653A5E09-C8BA-2347-B3F0-1C4BFF998568}">
      <dsp:nvSpPr>
        <dsp:cNvPr id="0" name=""/>
        <dsp:cNvSpPr/>
      </dsp:nvSpPr>
      <dsp:spPr>
        <a:xfrm>
          <a:off x="3747647" y="811"/>
          <a:ext cx="1394705" cy="1394705"/>
        </a:xfrm>
        <a:prstGeom prst="ellipse">
          <a:avLst/>
        </a:prstGeom>
        <a:gradFill rotWithShape="0">
          <a:gsLst>
            <a:gs pos="0">
              <a:schemeClr val="accent6">
                <a:shade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shade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shade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Steve Chua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Software Development</a:t>
          </a:r>
          <a:endParaRPr lang="en-US" sz="1200" kern="1200" dirty="0"/>
        </a:p>
      </dsp:txBody>
      <dsp:txXfrm>
        <a:off x="3747647" y="811"/>
        <a:ext cx="1394705" cy="1394705"/>
      </dsp:txXfrm>
    </dsp:sp>
    <dsp:sp modelId="{BE942102-20B9-E64A-A328-923F3BDC138F}">
      <dsp:nvSpPr>
        <dsp:cNvPr id="0" name=""/>
        <dsp:cNvSpPr/>
      </dsp:nvSpPr>
      <dsp:spPr>
        <a:xfrm>
          <a:off x="5860416" y="2113580"/>
          <a:ext cx="1394705" cy="1394705"/>
        </a:xfrm>
        <a:prstGeom prst="ellipse">
          <a:avLst/>
        </a:prstGeom>
        <a:gradFill rotWithShape="0">
          <a:gsLst>
            <a:gs pos="0">
              <a:schemeClr val="accent6">
                <a:shade val="50000"/>
                <a:hueOff val="340012"/>
                <a:satOff val="-6080"/>
                <a:lumOff val="23557"/>
                <a:alphaOff val="0"/>
                <a:tint val="50000"/>
                <a:satMod val="300000"/>
              </a:schemeClr>
            </a:gs>
            <a:gs pos="35000">
              <a:schemeClr val="accent6">
                <a:shade val="50000"/>
                <a:hueOff val="340012"/>
                <a:satOff val="-6080"/>
                <a:lumOff val="23557"/>
                <a:alphaOff val="0"/>
                <a:tint val="37000"/>
                <a:satMod val="300000"/>
              </a:schemeClr>
            </a:gs>
            <a:gs pos="100000">
              <a:schemeClr val="accent6">
                <a:shade val="50000"/>
                <a:hueOff val="340012"/>
                <a:satOff val="-6080"/>
                <a:lumOff val="23557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Tim Justice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Sales</a:t>
          </a:r>
          <a:endParaRPr lang="en-US" sz="1200" kern="1200" dirty="0"/>
        </a:p>
      </dsp:txBody>
      <dsp:txXfrm>
        <a:off x="5860416" y="2113580"/>
        <a:ext cx="1394705" cy="1394705"/>
      </dsp:txXfrm>
    </dsp:sp>
    <dsp:sp modelId="{CAB78BB7-2299-E747-8767-69A09F0297D4}">
      <dsp:nvSpPr>
        <dsp:cNvPr id="0" name=""/>
        <dsp:cNvSpPr/>
      </dsp:nvSpPr>
      <dsp:spPr>
        <a:xfrm>
          <a:off x="3747647" y="4226349"/>
          <a:ext cx="1394705" cy="1394705"/>
        </a:xfrm>
        <a:prstGeom prst="ellipse">
          <a:avLst/>
        </a:prstGeom>
        <a:gradFill rotWithShape="0">
          <a:gsLst>
            <a:gs pos="0">
              <a:schemeClr val="accent6">
                <a:shade val="50000"/>
                <a:hueOff val="680024"/>
                <a:satOff val="-12159"/>
                <a:lumOff val="47114"/>
                <a:alphaOff val="0"/>
                <a:tint val="50000"/>
                <a:satMod val="300000"/>
              </a:schemeClr>
            </a:gs>
            <a:gs pos="35000">
              <a:schemeClr val="accent6">
                <a:shade val="50000"/>
                <a:hueOff val="680024"/>
                <a:satOff val="-12159"/>
                <a:lumOff val="47114"/>
                <a:alphaOff val="0"/>
                <a:tint val="37000"/>
                <a:satMod val="300000"/>
              </a:schemeClr>
            </a:gs>
            <a:gs pos="100000">
              <a:schemeClr val="accent6">
                <a:shade val="50000"/>
                <a:hueOff val="680024"/>
                <a:satOff val="-12159"/>
                <a:lumOff val="47114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smtClean="0"/>
            <a:t>Todd Langford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smtClean="0"/>
            <a:t>Software Development</a:t>
          </a:r>
          <a:endParaRPr lang="en-US" sz="1200" kern="1200" dirty="0"/>
        </a:p>
      </dsp:txBody>
      <dsp:txXfrm>
        <a:off x="3747647" y="4226349"/>
        <a:ext cx="1394705" cy="1394705"/>
      </dsp:txXfrm>
    </dsp:sp>
    <dsp:sp modelId="{CFCDF3B1-F4A2-BC43-9278-41727C1308FB}">
      <dsp:nvSpPr>
        <dsp:cNvPr id="0" name=""/>
        <dsp:cNvSpPr/>
      </dsp:nvSpPr>
      <dsp:spPr>
        <a:xfrm>
          <a:off x="1634878" y="2113580"/>
          <a:ext cx="1394705" cy="1394705"/>
        </a:xfrm>
        <a:prstGeom prst="ellipse">
          <a:avLst/>
        </a:prstGeom>
        <a:gradFill rotWithShape="0">
          <a:gsLst>
            <a:gs pos="0">
              <a:schemeClr val="accent6">
                <a:shade val="50000"/>
                <a:hueOff val="340012"/>
                <a:satOff val="-6080"/>
                <a:lumOff val="23557"/>
                <a:alphaOff val="0"/>
                <a:tint val="50000"/>
                <a:satMod val="300000"/>
              </a:schemeClr>
            </a:gs>
            <a:gs pos="35000">
              <a:schemeClr val="accent6">
                <a:shade val="50000"/>
                <a:hueOff val="340012"/>
                <a:satOff val="-6080"/>
                <a:lumOff val="23557"/>
                <a:alphaOff val="0"/>
                <a:tint val="37000"/>
                <a:satMod val="300000"/>
              </a:schemeClr>
            </a:gs>
            <a:gs pos="100000">
              <a:schemeClr val="accent6">
                <a:shade val="50000"/>
                <a:hueOff val="340012"/>
                <a:satOff val="-6080"/>
                <a:lumOff val="23557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Todd Johnson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Technical Support</a:t>
          </a:r>
          <a:endParaRPr lang="en-US" sz="1200" kern="1200" dirty="0"/>
        </a:p>
      </dsp:txBody>
      <dsp:txXfrm>
        <a:off x="1634878" y="2113580"/>
        <a:ext cx="1394705" cy="1394705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FC05FE5-EF20-254C-82B2-20DBDC949757}">
      <dsp:nvSpPr>
        <dsp:cNvPr id="0" name=""/>
        <dsp:cNvSpPr/>
      </dsp:nvSpPr>
      <dsp:spPr>
        <a:xfrm>
          <a:off x="0" y="26739"/>
          <a:ext cx="4063999" cy="78859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Companies need an effective advertising solution that:</a:t>
          </a:r>
          <a:endParaRPr lang="en-US" sz="2200" kern="1200" dirty="0"/>
        </a:p>
      </dsp:txBody>
      <dsp:txXfrm>
        <a:off x="0" y="26739"/>
        <a:ext cx="4063999" cy="788599"/>
      </dsp:txXfrm>
    </dsp:sp>
    <dsp:sp modelId="{C152E79C-982F-5948-AE24-FCF4C14C0F4C}">
      <dsp:nvSpPr>
        <dsp:cNvPr id="0" name=""/>
        <dsp:cNvSpPr/>
      </dsp:nvSpPr>
      <dsp:spPr>
        <a:xfrm>
          <a:off x="0" y="815339"/>
          <a:ext cx="4063999" cy="2294819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48" tIns="117348" rIns="156464" bIns="176022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dirty="0" smtClean="0"/>
            <a:t>Creates measurable return</a:t>
          </a:r>
          <a:endParaRPr lang="en-US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dirty="0" smtClean="0"/>
            <a:t>Engages consumers through social advertising</a:t>
          </a:r>
          <a:endParaRPr lang="en-US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dirty="0" smtClean="0"/>
            <a:t>Provides cost effective campaigns</a:t>
          </a:r>
          <a:endParaRPr lang="en-US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200" kern="1200" dirty="0" smtClean="0"/>
            <a:t>Generates on-going impact</a:t>
          </a:r>
          <a:endParaRPr lang="en-US" sz="2200" kern="1200" dirty="0"/>
        </a:p>
      </dsp:txBody>
      <dsp:txXfrm>
        <a:off x="0" y="815339"/>
        <a:ext cx="4063999" cy="2294819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44320ED-3E7A-1A42-A9CD-66EFD67AAEB9}">
      <dsp:nvSpPr>
        <dsp:cNvPr id="0" name=""/>
        <dsp:cNvSpPr/>
      </dsp:nvSpPr>
      <dsp:spPr>
        <a:xfrm rot="5400000">
          <a:off x="2375367" y="-660507"/>
          <a:ext cx="1167804" cy="2785194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smtClean="0"/>
            <a:t>No electronic sharing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smtClean="0"/>
            <a:t>No ability to track results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smtClean="0"/>
            <a:t>Out of business</a:t>
          </a:r>
          <a:endParaRPr lang="en-US" sz="1700" kern="1200" dirty="0"/>
        </a:p>
      </dsp:txBody>
      <dsp:txXfrm rot="5400000">
        <a:off x="2375367" y="-660507"/>
        <a:ext cx="1167804" cy="2785194"/>
      </dsp:txXfrm>
    </dsp:sp>
    <dsp:sp modelId="{B667ED4A-659E-B443-8DD0-1B75CFE28C37}">
      <dsp:nvSpPr>
        <dsp:cNvPr id="0" name=""/>
        <dsp:cNvSpPr/>
      </dsp:nvSpPr>
      <dsp:spPr>
        <a:xfrm>
          <a:off x="0" y="2211"/>
          <a:ext cx="1566672" cy="145975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smtClean="0">
              <a:ea typeface="+mn-ea"/>
              <a:cs typeface="+mn-cs"/>
            </a:rPr>
            <a:t>Polaroid</a:t>
          </a:r>
          <a:endParaRPr lang="en-US" sz="1900" kern="1200"/>
        </a:p>
      </dsp:txBody>
      <dsp:txXfrm>
        <a:off x="0" y="2211"/>
        <a:ext cx="1566672" cy="1459755"/>
      </dsp:txXfrm>
    </dsp:sp>
    <dsp:sp modelId="{63873102-E666-BB4A-AE4C-75862D3F20BB}">
      <dsp:nvSpPr>
        <dsp:cNvPr id="0" name=""/>
        <dsp:cNvSpPr/>
      </dsp:nvSpPr>
      <dsp:spPr>
        <a:xfrm rot="5400000">
          <a:off x="2375367" y="872236"/>
          <a:ext cx="1167804" cy="2785194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smtClean="0"/>
            <a:t>Long lead time to set up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smtClean="0"/>
            <a:t>Requires trained operators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smtClean="0"/>
            <a:t>Expensive</a:t>
          </a:r>
          <a:endParaRPr lang="en-US" sz="1700" kern="1200" dirty="0"/>
        </a:p>
      </dsp:txBody>
      <dsp:txXfrm rot="5400000">
        <a:off x="2375367" y="872236"/>
        <a:ext cx="1167804" cy="2785194"/>
      </dsp:txXfrm>
    </dsp:sp>
    <dsp:sp modelId="{78F8E10D-E4A6-7147-8436-FDC5DEE7D76F}">
      <dsp:nvSpPr>
        <dsp:cNvPr id="0" name=""/>
        <dsp:cNvSpPr/>
      </dsp:nvSpPr>
      <dsp:spPr>
        <a:xfrm>
          <a:off x="0" y="1534955"/>
          <a:ext cx="1566672" cy="145975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>
              <a:ea typeface="+mn-ea"/>
              <a:cs typeface="+mn-cs"/>
            </a:rPr>
            <a:t>Staffed Photo Opportunity</a:t>
          </a:r>
          <a:endParaRPr lang="en-US" sz="1900" kern="1200" dirty="0">
            <a:ea typeface="+mn-ea"/>
            <a:cs typeface="+mn-cs"/>
          </a:endParaRPr>
        </a:p>
      </dsp:txBody>
      <dsp:txXfrm>
        <a:off x="0" y="1534955"/>
        <a:ext cx="1566672" cy="1459755"/>
      </dsp:txXfrm>
    </dsp:sp>
    <dsp:sp modelId="{C2AC7201-AB04-464F-988D-2F1BF75D6012}">
      <dsp:nvSpPr>
        <dsp:cNvPr id="0" name=""/>
        <dsp:cNvSpPr/>
      </dsp:nvSpPr>
      <dsp:spPr>
        <a:xfrm rot="5400000">
          <a:off x="2375367" y="2404979"/>
          <a:ext cx="1167804" cy="2785194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smtClean="0"/>
            <a:t>No electronic sharing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smtClean="0"/>
            <a:t>No ability to track results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smtClean="0"/>
            <a:t>Not personal</a:t>
          </a:r>
          <a:endParaRPr lang="en-US" sz="1700" kern="1200" dirty="0"/>
        </a:p>
      </dsp:txBody>
      <dsp:txXfrm rot="5400000">
        <a:off x="2375367" y="2404979"/>
        <a:ext cx="1167804" cy="2785194"/>
      </dsp:txXfrm>
    </dsp:sp>
    <dsp:sp modelId="{4F994FDF-501B-E840-9AD2-4460879808CC}">
      <dsp:nvSpPr>
        <dsp:cNvPr id="0" name=""/>
        <dsp:cNvSpPr/>
      </dsp:nvSpPr>
      <dsp:spPr>
        <a:xfrm>
          <a:off x="0" y="3067699"/>
          <a:ext cx="1566672" cy="145975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>
              <a:ea typeface="+mn-ea"/>
              <a:cs typeface="+mn-cs"/>
            </a:rPr>
            <a:t>Branded Giveaway</a:t>
          </a:r>
          <a:endParaRPr lang="en-US" sz="1900" kern="1200" dirty="0">
            <a:ea typeface="+mn-ea"/>
            <a:cs typeface="+mn-cs"/>
          </a:endParaRPr>
        </a:p>
      </dsp:txBody>
      <dsp:txXfrm>
        <a:off x="0" y="3067699"/>
        <a:ext cx="1566672" cy="1459755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3A7BB6E-3D63-2747-8050-F88A9D70DE7B}">
      <dsp:nvSpPr>
        <dsp:cNvPr id="0" name=""/>
        <dsp:cNvSpPr/>
      </dsp:nvSpPr>
      <dsp:spPr>
        <a:xfrm>
          <a:off x="2086679" y="2349304"/>
          <a:ext cx="1308807" cy="1308807"/>
        </a:xfrm>
        <a:prstGeom prst="ellipse">
          <a:avLst/>
        </a:prstGeom>
        <a:gradFill rotWithShape="0">
          <a:gsLst>
            <a:gs pos="0">
              <a:schemeClr val="accent6">
                <a:shade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shade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shade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err="1" smtClean="0"/>
            <a:t>PhotoTouch</a:t>
          </a:r>
          <a:endParaRPr lang="en-US" sz="1400" b="1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System</a:t>
          </a:r>
          <a:endParaRPr lang="en-US" sz="1400" b="1" kern="1200" dirty="0"/>
        </a:p>
      </dsp:txBody>
      <dsp:txXfrm>
        <a:off x="2086679" y="2349304"/>
        <a:ext cx="1308807" cy="1308807"/>
      </dsp:txXfrm>
    </dsp:sp>
    <dsp:sp modelId="{5FDCF0A2-22F4-CC42-990A-2211B9CBF57C}">
      <dsp:nvSpPr>
        <dsp:cNvPr id="0" name=""/>
        <dsp:cNvSpPr/>
      </dsp:nvSpPr>
      <dsp:spPr>
        <a:xfrm rot="16200000">
          <a:off x="2601437" y="1919218"/>
          <a:ext cx="279291" cy="34901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shade val="9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shade val="9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shade val="9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 rot="16200000">
        <a:off x="2601437" y="1919218"/>
        <a:ext cx="279291" cy="349015"/>
      </dsp:txXfrm>
    </dsp:sp>
    <dsp:sp modelId="{FEBCDBC8-AFFE-4840-A76F-38DB509D7FD6}">
      <dsp:nvSpPr>
        <dsp:cNvPr id="0" name=""/>
        <dsp:cNvSpPr/>
      </dsp:nvSpPr>
      <dsp:spPr>
        <a:xfrm>
          <a:off x="1923078" y="186329"/>
          <a:ext cx="1636009" cy="1636009"/>
        </a:xfrm>
        <a:prstGeom prst="ellipse">
          <a:avLst/>
        </a:prstGeom>
        <a:gradFill rotWithShape="0">
          <a:gsLst>
            <a:gs pos="0">
              <a:schemeClr val="accent6">
                <a:shade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shade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shade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/>
            <a:t>Automatically Uploads to the Internet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Users can log on and share electronically for social networking</a:t>
          </a:r>
          <a:endParaRPr lang="en-US" sz="1100" kern="1200" dirty="0"/>
        </a:p>
      </dsp:txBody>
      <dsp:txXfrm>
        <a:off x="1923078" y="186329"/>
        <a:ext cx="1636009" cy="1636009"/>
      </dsp:txXfrm>
    </dsp:sp>
    <dsp:sp modelId="{C145E6DE-A17B-7046-9357-70C1CE92DAFE}">
      <dsp:nvSpPr>
        <dsp:cNvPr id="0" name=""/>
        <dsp:cNvSpPr/>
      </dsp:nvSpPr>
      <dsp:spPr>
        <a:xfrm rot="20520000">
          <a:off x="3466881" y="2548000"/>
          <a:ext cx="279291" cy="34901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shade val="90000"/>
                <a:hueOff val="281874"/>
                <a:satOff val="-3928"/>
                <a:lumOff val="14978"/>
                <a:alphaOff val="0"/>
                <a:tint val="50000"/>
                <a:satMod val="300000"/>
              </a:schemeClr>
            </a:gs>
            <a:gs pos="35000">
              <a:schemeClr val="accent6">
                <a:shade val="90000"/>
                <a:hueOff val="281874"/>
                <a:satOff val="-3928"/>
                <a:lumOff val="14978"/>
                <a:alphaOff val="0"/>
                <a:tint val="37000"/>
                <a:satMod val="300000"/>
              </a:schemeClr>
            </a:gs>
            <a:gs pos="100000">
              <a:schemeClr val="accent6">
                <a:shade val="90000"/>
                <a:hueOff val="281874"/>
                <a:satOff val="-3928"/>
                <a:lumOff val="1497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 rot="20520000">
        <a:off x="3466881" y="2548000"/>
        <a:ext cx="279291" cy="349015"/>
      </dsp:txXfrm>
    </dsp:sp>
    <dsp:sp modelId="{1BD01477-9540-AF45-814D-AC72B13F862A}">
      <dsp:nvSpPr>
        <dsp:cNvPr id="0" name=""/>
        <dsp:cNvSpPr/>
      </dsp:nvSpPr>
      <dsp:spPr>
        <a:xfrm>
          <a:off x="3824596" y="1567862"/>
          <a:ext cx="1636009" cy="1636009"/>
        </a:xfrm>
        <a:prstGeom prst="ellipse">
          <a:avLst/>
        </a:prstGeom>
        <a:gradFill rotWithShape="0">
          <a:gsLst>
            <a:gs pos="0">
              <a:schemeClr val="accent6">
                <a:shade val="50000"/>
                <a:hueOff val="272010"/>
                <a:satOff val="-4864"/>
                <a:lumOff val="18846"/>
                <a:alphaOff val="0"/>
                <a:tint val="50000"/>
                <a:satMod val="300000"/>
              </a:schemeClr>
            </a:gs>
            <a:gs pos="35000">
              <a:schemeClr val="accent6">
                <a:shade val="50000"/>
                <a:hueOff val="272010"/>
                <a:satOff val="-4864"/>
                <a:lumOff val="18846"/>
                <a:alphaOff val="0"/>
                <a:tint val="37000"/>
                <a:satMod val="300000"/>
              </a:schemeClr>
            </a:gs>
            <a:gs pos="100000">
              <a:schemeClr val="accent6">
                <a:shade val="50000"/>
                <a:hueOff val="272010"/>
                <a:satOff val="-4864"/>
                <a:lumOff val="1884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/>
            <a:t>Lead Management System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Web based to track results</a:t>
          </a:r>
          <a:endParaRPr lang="en-US" sz="1100" kern="1200" dirty="0"/>
        </a:p>
      </dsp:txBody>
      <dsp:txXfrm>
        <a:off x="3824596" y="1567862"/>
        <a:ext cx="1636009" cy="1636009"/>
      </dsp:txXfrm>
    </dsp:sp>
    <dsp:sp modelId="{E4E75D04-F0E7-464D-95D5-30F7570E6377}">
      <dsp:nvSpPr>
        <dsp:cNvPr id="0" name=""/>
        <dsp:cNvSpPr/>
      </dsp:nvSpPr>
      <dsp:spPr>
        <a:xfrm rot="3240000">
          <a:off x="3136311" y="3565390"/>
          <a:ext cx="279291" cy="34901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shade val="90000"/>
                <a:hueOff val="563748"/>
                <a:satOff val="-7856"/>
                <a:lumOff val="29955"/>
                <a:alphaOff val="0"/>
                <a:tint val="50000"/>
                <a:satMod val="300000"/>
              </a:schemeClr>
            </a:gs>
            <a:gs pos="35000">
              <a:schemeClr val="accent6">
                <a:shade val="90000"/>
                <a:hueOff val="563748"/>
                <a:satOff val="-7856"/>
                <a:lumOff val="29955"/>
                <a:alphaOff val="0"/>
                <a:tint val="37000"/>
                <a:satMod val="300000"/>
              </a:schemeClr>
            </a:gs>
            <a:gs pos="100000">
              <a:schemeClr val="accent6">
                <a:shade val="90000"/>
                <a:hueOff val="563748"/>
                <a:satOff val="-7856"/>
                <a:lumOff val="2995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 rot="3240000">
        <a:off x="3136311" y="3565390"/>
        <a:ext cx="279291" cy="349015"/>
      </dsp:txXfrm>
    </dsp:sp>
    <dsp:sp modelId="{19236DCC-5B33-3A40-A2E6-FD44078F1AC2}">
      <dsp:nvSpPr>
        <dsp:cNvPr id="0" name=""/>
        <dsp:cNvSpPr/>
      </dsp:nvSpPr>
      <dsp:spPr>
        <a:xfrm>
          <a:off x="3098281" y="3803230"/>
          <a:ext cx="1636009" cy="1636009"/>
        </a:xfrm>
        <a:prstGeom prst="ellipse">
          <a:avLst/>
        </a:prstGeom>
        <a:gradFill rotWithShape="0">
          <a:gsLst>
            <a:gs pos="0">
              <a:schemeClr val="accent6">
                <a:shade val="50000"/>
                <a:hueOff val="544020"/>
                <a:satOff val="-9727"/>
                <a:lumOff val="37691"/>
                <a:alphaOff val="0"/>
                <a:tint val="50000"/>
                <a:satMod val="300000"/>
              </a:schemeClr>
            </a:gs>
            <a:gs pos="35000">
              <a:schemeClr val="accent6">
                <a:shade val="50000"/>
                <a:hueOff val="544020"/>
                <a:satOff val="-9727"/>
                <a:lumOff val="37691"/>
                <a:alphaOff val="0"/>
                <a:tint val="37000"/>
                <a:satMod val="300000"/>
              </a:schemeClr>
            </a:gs>
            <a:gs pos="100000">
              <a:schemeClr val="accent6">
                <a:shade val="50000"/>
                <a:hueOff val="544020"/>
                <a:satOff val="-9727"/>
                <a:lumOff val="37691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/>
            <a:t>Operated by Existing Staff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No special training required</a:t>
          </a:r>
          <a:endParaRPr lang="en-US" sz="1100" kern="1200" dirty="0"/>
        </a:p>
      </dsp:txBody>
      <dsp:txXfrm>
        <a:off x="3098281" y="3803230"/>
        <a:ext cx="1636009" cy="1636009"/>
      </dsp:txXfrm>
    </dsp:sp>
    <dsp:sp modelId="{FBCEF641-37AF-304A-932E-5BECC08EC43E}">
      <dsp:nvSpPr>
        <dsp:cNvPr id="0" name=""/>
        <dsp:cNvSpPr/>
      </dsp:nvSpPr>
      <dsp:spPr>
        <a:xfrm rot="7560000">
          <a:off x="2066563" y="3565390"/>
          <a:ext cx="279291" cy="34901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shade val="90000"/>
                <a:hueOff val="563748"/>
                <a:satOff val="-7856"/>
                <a:lumOff val="29955"/>
                <a:alphaOff val="0"/>
                <a:tint val="50000"/>
                <a:satMod val="300000"/>
              </a:schemeClr>
            </a:gs>
            <a:gs pos="35000">
              <a:schemeClr val="accent6">
                <a:shade val="90000"/>
                <a:hueOff val="563748"/>
                <a:satOff val="-7856"/>
                <a:lumOff val="29955"/>
                <a:alphaOff val="0"/>
                <a:tint val="37000"/>
                <a:satMod val="300000"/>
              </a:schemeClr>
            </a:gs>
            <a:gs pos="100000">
              <a:schemeClr val="accent6">
                <a:shade val="90000"/>
                <a:hueOff val="563748"/>
                <a:satOff val="-7856"/>
                <a:lumOff val="2995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 rot="7560000">
        <a:off x="2066563" y="3565390"/>
        <a:ext cx="279291" cy="349015"/>
      </dsp:txXfrm>
    </dsp:sp>
    <dsp:sp modelId="{D396AB7A-F754-984C-B26B-300B7626ACA5}">
      <dsp:nvSpPr>
        <dsp:cNvPr id="0" name=""/>
        <dsp:cNvSpPr/>
      </dsp:nvSpPr>
      <dsp:spPr>
        <a:xfrm>
          <a:off x="747876" y="3803230"/>
          <a:ext cx="1636009" cy="1636009"/>
        </a:xfrm>
        <a:prstGeom prst="ellipse">
          <a:avLst/>
        </a:prstGeom>
        <a:gradFill rotWithShape="0">
          <a:gsLst>
            <a:gs pos="0">
              <a:schemeClr val="accent6">
                <a:shade val="50000"/>
                <a:hueOff val="544020"/>
                <a:satOff val="-9727"/>
                <a:lumOff val="37691"/>
                <a:alphaOff val="0"/>
                <a:tint val="50000"/>
                <a:satMod val="300000"/>
              </a:schemeClr>
            </a:gs>
            <a:gs pos="35000">
              <a:schemeClr val="accent6">
                <a:shade val="50000"/>
                <a:hueOff val="544020"/>
                <a:satOff val="-9727"/>
                <a:lumOff val="37691"/>
                <a:alphaOff val="0"/>
                <a:tint val="37000"/>
                <a:satMod val="300000"/>
              </a:schemeClr>
            </a:gs>
            <a:gs pos="100000">
              <a:schemeClr val="accent6">
                <a:shade val="50000"/>
                <a:hueOff val="544020"/>
                <a:satOff val="-9727"/>
                <a:lumOff val="37691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/>
            <a:t>Personal Branded Giveaway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Printed on-site or digital delivery 		</a:t>
          </a:r>
          <a:endParaRPr lang="en-US" sz="1100" kern="1200" dirty="0"/>
        </a:p>
      </dsp:txBody>
      <dsp:txXfrm>
        <a:off x="747876" y="3803230"/>
        <a:ext cx="1636009" cy="1636009"/>
      </dsp:txXfrm>
    </dsp:sp>
    <dsp:sp modelId="{79B36772-EACE-6746-9618-0DDF1FEAFF42}">
      <dsp:nvSpPr>
        <dsp:cNvPr id="0" name=""/>
        <dsp:cNvSpPr/>
      </dsp:nvSpPr>
      <dsp:spPr>
        <a:xfrm rot="11880000">
          <a:off x="1735993" y="2548000"/>
          <a:ext cx="279291" cy="34901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shade val="90000"/>
                <a:hueOff val="281874"/>
                <a:satOff val="-3928"/>
                <a:lumOff val="14978"/>
                <a:alphaOff val="0"/>
                <a:tint val="50000"/>
                <a:satMod val="300000"/>
              </a:schemeClr>
            </a:gs>
            <a:gs pos="35000">
              <a:schemeClr val="accent6">
                <a:shade val="90000"/>
                <a:hueOff val="281874"/>
                <a:satOff val="-3928"/>
                <a:lumOff val="14978"/>
                <a:alphaOff val="0"/>
                <a:tint val="37000"/>
                <a:satMod val="300000"/>
              </a:schemeClr>
            </a:gs>
            <a:gs pos="100000">
              <a:schemeClr val="accent6">
                <a:shade val="90000"/>
                <a:hueOff val="281874"/>
                <a:satOff val="-3928"/>
                <a:lumOff val="1497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/>
        </a:p>
      </dsp:txBody>
      <dsp:txXfrm rot="11880000">
        <a:off x="1735993" y="2548000"/>
        <a:ext cx="279291" cy="349015"/>
      </dsp:txXfrm>
    </dsp:sp>
    <dsp:sp modelId="{854BBEB5-AA31-F34E-BB89-D08527ED36F7}">
      <dsp:nvSpPr>
        <dsp:cNvPr id="0" name=""/>
        <dsp:cNvSpPr/>
      </dsp:nvSpPr>
      <dsp:spPr>
        <a:xfrm>
          <a:off x="21561" y="1567862"/>
          <a:ext cx="1636009" cy="1636009"/>
        </a:xfrm>
        <a:prstGeom prst="ellipse">
          <a:avLst/>
        </a:prstGeom>
        <a:gradFill rotWithShape="0">
          <a:gsLst>
            <a:gs pos="0">
              <a:schemeClr val="accent6">
                <a:shade val="50000"/>
                <a:hueOff val="272010"/>
                <a:satOff val="-4864"/>
                <a:lumOff val="18846"/>
                <a:alphaOff val="0"/>
                <a:tint val="50000"/>
                <a:satMod val="300000"/>
              </a:schemeClr>
            </a:gs>
            <a:gs pos="35000">
              <a:schemeClr val="accent6">
                <a:shade val="50000"/>
                <a:hueOff val="272010"/>
                <a:satOff val="-4864"/>
                <a:lumOff val="18846"/>
                <a:alphaOff val="0"/>
                <a:tint val="37000"/>
                <a:satMod val="300000"/>
              </a:schemeClr>
            </a:gs>
            <a:gs pos="100000">
              <a:schemeClr val="accent6">
                <a:shade val="50000"/>
                <a:hueOff val="272010"/>
                <a:satOff val="-4864"/>
                <a:lumOff val="1884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/>
            <a:t>Wireless Operation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No messy cables</a:t>
          </a:r>
          <a:endParaRPr lang="en-US" sz="1100" kern="1200" dirty="0"/>
        </a:p>
      </dsp:txBody>
      <dsp:txXfrm>
        <a:off x="21561" y="1567862"/>
        <a:ext cx="1636009" cy="1636009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C7F4B1B-6CF5-8147-A27B-3ADB17B6200E}">
      <dsp:nvSpPr>
        <dsp:cNvPr id="0" name=""/>
        <dsp:cNvSpPr/>
      </dsp:nvSpPr>
      <dsp:spPr>
        <a:xfrm>
          <a:off x="0" y="0"/>
          <a:ext cx="3818956" cy="4608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Enter account information to download settings from server</a:t>
          </a:r>
          <a:endParaRPr lang="en-US" sz="1200" kern="1200" dirty="0"/>
        </a:p>
      </dsp:txBody>
      <dsp:txXfrm>
        <a:off x="0" y="0"/>
        <a:ext cx="3294720" cy="460866"/>
      </dsp:txXfrm>
    </dsp:sp>
    <dsp:sp modelId="{985E8FB5-0901-C74B-A71A-033B20ED96EE}">
      <dsp:nvSpPr>
        <dsp:cNvPr id="0" name=""/>
        <dsp:cNvSpPr/>
      </dsp:nvSpPr>
      <dsp:spPr>
        <a:xfrm>
          <a:off x="285181" y="524876"/>
          <a:ext cx="3818956" cy="4608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Scan </a:t>
          </a:r>
          <a:r>
            <a:rPr lang="en-US" sz="1200" kern="1200" dirty="0" err="1" smtClean="0"/>
            <a:t>barcode(s</a:t>
          </a:r>
          <a:r>
            <a:rPr lang="en-US" sz="1200" kern="1200" dirty="0" smtClean="0"/>
            <a:t>) or enter </a:t>
          </a:r>
          <a:r>
            <a:rPr lang="en-US" sz="1200" kern="1200" dirty="0" err="1" smtClean="0"/>
            <a:t>email(s</a:t>
          </a:r>
          <a:r>
            <a:rPr lang="en-US" sz="1200" kern="1200" dirty="0" smtClean="0"/>
            <a:t>)</a:t>
          </a:r>
          <a:endParaRPr lang="en-US" sz="1200" kern="1200" dirty="0"/>
        </a:p>
      </dsp:txBody>
      <dsp:txXfrm>
        <a:off x="285181" y="524876"/>
        <a:ext cx="3234211" cy="460866"/>
      </dsp:txXfrm>
    </dsp:sp>
    <dsp:sp modelId="{17861033-8889-2C4F-892A-2D27081C73AD}">
      <dsp:nvSpPr>
        <dsp:cNvPr id="0" name=""/>
        <dsp:cNvSpPr/>
      </dsp:nvSpPr>
      <dsp:spPr>
        <a:xfrm>
          <a:off x="570363" y="1049752"/>
          <a:ext cx="3818956" cy="4608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Images captured on </a:t>
          </a:r>
          <a:r>
            <a:rPr lang="en-US" sz="1200" kern="1200" dirty="0" err="1" smtClean="0"/>
            <a:t>iPhone</a:t>
          </a:r>
          <a:r>
            <a:rPr lang="en-US" sz="1200" kern="1200" dirty="0" smtClean="0"/>
            <a:t>, opportunity to review and retake if necessary</a:t>
          </a:r>
          <a:endParaRPr lang="en-US" sz="1200" kern="1200" dirty="0"/>
        </a:p>
      </dsp:txBody>
      <dsp:txXfrm>
        <a:off x="570363" y="1049752"/>
        <a:ext cx="3234211" cy="460866"/>
      </dsp:txXfrm>
    </dsp:sp>
    <dsp:sp modelId="{93570A3A-954F-D543-8FE2-6284A05C564E}">
      <dsp:nvSpPr>
        <dsp:cNvPr id="0" name=""/>
        <dsp:cNvSpPr/>
      </dsp:nvSpPr>
      <dsp:spPr>
        <a:xfrm>
          <a:off x="855545" y="1574628"/>
          <a:ext cx="3818956" cy="4608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Images uploaded to server, email dispatched</a:t>
          </a:r>
          <a:endParaRPr lang="en-US" sz="1200" kern="1200" dirty="0"/>
        </a:p>
      </dsp:txBody>
      <dsp:txXfrm>
        <a:off x="855545" y="1574628"/>
        <a:ext cx="3234211" cy="460866"/>
      </dsp:txXfrm>
    </dsp:sp>
    <dsp:sp modelId="{A8B3EF1C-EA6F-3349-B005-95881ADD22E7}">
      <dsp:nvSpPr>
        <dsp:cNvPr id="0" name=""/>
        <dsp:cNvSpPr/>
      </dsp:nvSpPr>
      <dsp:spPr>
        <a:xfrm>
          <a:off x="1140727" y="2099504"/>
          <a:ext cx="3818956" cy="4608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User views </a:t>
          </a:r>
          <a:r>
            <a:rPr lang="en-US" sz="1200" kern="1200" dirty="0" err="1" smtClean="0"/>
            <a:t>image(s</a:t>
          </a:r>
          <a:r>
            <a:rPr lang="en-US" sz="1200" kern="1200" dirty="0" smtClean="0"/>
            <a:t>) via web browser shares </a:t>
          </a:r>
          <a:r>
            <a:rPr lang="en-US" sz="1200" kern="1200" dirty="0" err="1" smtClean="0"/>
            <a:t>image(s</a:t>
          </a:r>
          <a:r>
            <a:rPr lang="en-US" sz="1200" kern="1200" dirty="0" smtClean="0"/>
            <a:t>) through </a:t>
          </a:r>
          <a:r>
            <a:rPr lang="en-US" sz="1200" kern="1200" dirty="0" err="1" smtClean="0"/>
            <a:t>Facebook</a:t>
          </a:r>
          <a:r>
            <a:rPr lang="en-US" sz="1200" kern="1200" dirty="0" smtClean="0"/>
            <a:t>, Twitter, and Email</a:t>
          </a:r>
          <a:endParaRPr lang="en-US" sz="1200" kern="1200" dirty="0"/>
        </a:p>
      </dsp:txBody>
      <dsp:txXfrm>
        <a:off x="1140727" y="2099504"/>
        <a:ext cx="3234211" cy="460866"/>
      </dsp:txXfrm>
    </dsp:sp>
    <dsp:sp modelId="{446C53AA-D816-994C-915C-C86CF69BCC99}">
      <dsp:nvSpPr>
        <dsp:cNvPr id="0" name=""/>
        <dsp:cNvSpPr/>
      </dsp:nvSpPr>
      <dsp:spPr>
        <a:xfrm>
          <a:off x="3519393" y="336688"/>
          <a:ext cx="299563" cy="299563"/>
        </a:xfrm>
        <a:prstGeom prst="downArrow">
          <a:avLst>
            <a:gd name="adj1" fmla="val 55000"/>
            <a:gd name="adj2" fmla="val 45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 dirty="0"/>
        </a:p>
      </dsp:txBody>
      <dsp:txXfrm>
        <a:off x="3519393" y="336688"/>
        <a:ext cx="299563" cy="299563"/>
      </dsp:txXfrm>
    </dsp:sp>
    <dsp:sp modelId="{C2444CA0-07B7-5F48-B139-779809C07F38}">
      <dsp:nvSpPr>
        <dsp:cNvPr id="0" name=""/>
        <dsp:cNvSpPr/>
      </dsp:nvSpPr>
      <dsp:spPr>
        <a:xfrm>
          <a:off x="3804575" y="861564"/>
          <a:ext cx="299563" cy="299563"/>
        </a:xfrm>
        <a:prstGeom prst="downArrow">
          <a:avLst>
            <a:gd name="adj1" fmla="val 55000"/>
            <a:gd name="adj2" fmla="val 45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 dirty="0"/>
        </a:p>
      </dsp:txBody>
      <dsp:txXfrm>
        <a:off x="3804575" y="861564"/>
        <a:ext cx="299563" cy="299563"/>
      </dsp:txXfrm>
    </dsp:sp>
    <dsp:sp modelId="{E0E1490E-EDE4-0B43-A19B-C59DFD22F22F}">
      <dsp:nvSpPr>
        <dsp:cNvPr id="0" name=""/>
        <dsp:cNvSpPr/>
      </dsp:nvSpPr>
      <dsp:spPr>
        <a:xfrm>
          <a:off x="4089756" y="1378759"/>
          <a:ext cx="299563" cy="299563"/>
        </a:xfrm>
        <a:prstGeom prst="downArrow">
          <a:avLst>
            <a:gd name="adj1" fmla="val 55000"/>
            <a:gd name="adj2" fmla="val 45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 dirty="0"/>
        </a:p>
      </dsp:txBody>
      <dsp:txXfrm>
        <a:off x="4089756" y="1378759"/>
        <a:ext cx="299563" cy="299563"/>
      </dsp:txXfrm>
    </dsp:sp>
    <dsp:sp modelId="{99DA8FC4-D44B-374C-9E27-2A79CC9EAE73}">
      <dsp:nvSpPr>
        <dsp:cNvPr id="0" name=""/>
        <dsp:cNvSpPr/>
      </dsp:nvSpPr>
      <dsp:spPr>
        <a:xfrm>
          <a:off x="4374938" y="1908756"/>
          <a:ext cx="299563" cy="299563"/>
        </a:xfrm>
        <a:prstGeom prst="downArrow">
          <a:avLst>
            <a:gd name="adj1" fmla="val 55000"/>
            <a:gd name="adj2" fmla="val 45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 dirty="0"/>
        </a:p>
      </dsp:txBody>
      <dsp:txXfrm>
        <a:off x="4374938" y="1908756"/>
        <a:ext cx="299563" cy="299563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EA2F7B8-9478-0349-9D89-0FD0C90BFD61}">
      <dsp:nvSpPr>
        <dsp:cNvPr id="0" name=""/>
        <dsp:cNvSpPr/>
      </dsp:nvSpPr>
      <dsp:spPr>
        <a:xfrm>
          <a:off x="531639" y="274319"/>
          <a:ext cx="3413760" cy="3413760"/>
        </a:xfrm>
        <a:prstGeom prst="pie">
          <a:avLst>
            <a:gd name="adj1" fmla="val 16200000"/>
            <a:gd name="adj2" fmla="val 180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Common Branding</a:t>
          </a:r>
          <a:endParaRPr lang="en-US" sz="2300" kern="1200" dirty="0"/>
        </a:p>
      </dsp:txBody>
      <dsp:txXfrm>
        <a:off x="2387667" y="904239"/>
        <a:ext cx="1158240" cy="1137920"/>
      </dsp:txXfrm>
    </dsp:sp>
    <dsp:sp modelId="{DCD64600-6FED-3245-A050-F2605F27D9D2}">
      <dsp:nvSpPr>
        <dsp:cNvPr id="0" name=""/>
        <dsp:cNvSpPr/>
      </dsp:nvSpPr>
      <dsp:spPr>
        <a:xfrm>
          <a:off x="355667" y="375919"/>
          <a:ext cx="3413760" cy="3413760"/>
        </a:xfrm>
        <a:prstGeom prst="pie">
          <a:avLst>
            <a:gd name="adj1" fmla="val 1800000"/>
            <a:gd name="adj2" fmla="val 900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Multiple Sites</a:t>
          </a:r>
          <a:endParaRPr lang="en-US" sz="2300" kern="1200" dirty="0"/>
        </a:p>
      </dsp:txBody>
      <dsp:txXfrm>
        <a:off x="1290387" y="2529840"/>
        <a:ext cx="1544320" cy="1056640"/>
      </dsp:txXfrm>
    </dsp:sp>
    <dsp:sp modelId="{EFAB5A85-9CEC-4A44-AD11-F2C2E046E3B2}">
      <dsp:nvSpPr>
        <dsp:cNvPr id="0" name=""/>
        <dsp:cNvSpPr/>
      </dsp:nvSpPr>
      <dsp:spPr>
        <a:xfrm>
          <a:off x="355667" y="375919"/>
          <a:ext cx="3413760" cy="3413760"/>
        </a:xfrm>
        <a:prstGeom prst="pie">
          <a:avLst>
            <a:gd name="adj1" fmla="val 9000000"/>
            <a:gd name="adj2" fmla="val 1620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Yearly Contract</a:t>
          </a:r>
          <a:endParaRPr lang="en-US" sz="2300" kern="1200" dirty="0"/>
        </a:p>
      </dsp:txBody>
      <dsp:txXfrm>
        <a:off x="721427" y="1046480"/>
        <a:ext cx="1158240" cy="11379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865437"/>
            <a:ext cx="8001000" cy="1470025"/>
          </a:xfrm>
        </p:spPr>
        <p:txBody>
          <a:bodyPr anchor="b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361850"/>
            <a:ext cx="8001000" cy="1752600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4643" y="0"/>
            <a:ext cx="6694714" cy="991810"/>
          </a:xfrm>
          <a:effectLst/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120571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4" Type="http://schemas.openxmlformats.org/officeDocument/2006/relationships/diagramQuickStyle" Target="../diagrams/quickStyle12.xml"/><Relationship Id="rId5" Type="http://schemas.openxmlformats.org/officeDocument/2006/relationships/diagramColors" Target="../diagrams/colors12.xml"/><Relationship Id="rId6" Type="http://schemas.microsoft.com/office/2007/relationships/diagramDrawing" Target="../diagrams/drawing12.xml"/><Relationship Id="rId7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1" Type="http://schemas.microsoft.com/office/2007/relationships/diagramDrawing" Target="../diagrams/drawing2.xml"/><Relationship Id="rId12" Type="http://schemas.openxmlformats.org/officeDocument/2006/relationships/diagramData" Target="../diagrams/data3.xml"/><Relationship Id="rId13" Type="http://schemas.openxmlformats.org/officeDocument/2006/relationships/diagramLayout" Target="../diagrams/layout3.xml"/><Relationship Id="rId14" Type="http://schemas.openxmlformats.org/officeDocument/2006/relationships/diagramQuickStyle" Target="../diagrams/quickStyle3.xml"/><Relationship Id="rId15" Type="http://schemas.openxmlformats.org/officeDocument/2006/relationships/diagramColors" Target="../diagrams/colors3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7" Type="http://schemas.openxmlformats.org/officeDocument/2006/relationships/diagramData" Target="../diagrams/data2.xml"/><Relationship Id="rId8" Type="http://schemas.openxmlformats.org/officeDocument/2006/relationships/diagramLayout" Target="../diagrams/layout2.xml"/><Relationship Id="rId9" Type="http://schemas.openxmlformats.org/officeDocument/2006/relationships/diagramQuickStyle" Target="../diagrams/quickStyle2.xml"/><Relationship Id="rId10" Type="http://schemas.openxmlformats.org/officeDocument/2006/relationships/diagramColors" Target="../diagrams/colors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4" Type="http://schemas.openxmlformats.org/officeDocument/2006/relationships/diagramQuickStyle" Target="../diagrams/quickStyle4.xml"/><Relationship Id="rId5" Type="http://schemas.openxmlformats.org/officeDocument/2006/relationships/diagramColors" Target="../diagrams/colors4.xml"/><Relationship Id="rId6" Type="http://schemas.microsoft.com/office/2007/relationships/diagramDrawing" Target="../diagrams/drawing4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3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1" Type="http://schemas.microsoft.com/office/2007/relationships/diagramDrawing" Target="../diagrams/drawing6.xml"/><Relationship Id="rId1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5.xml"/><Relationship Id="rId3" Type="http://schemas.openxmlformats.org/officeDocument/2006/relationships/diagramLayout" Target="../diagrams/layout5.xml"/><Relationship Id="rId4" Type="http://schemas.openxmlformats.org/officeDocument/2006/relationships/diagramQuickStyle" Target="../diagrams/quickStyle5.xml"/><Relationship Id="rId5" Type="http://schemas.openxmlformats.org/officeDocument/2006/relationships/diagramColors" Target="../diagrams/colors5.xml"/><Relationship Id="rId6" Type="http://schemas.microsoft.com/office/2007/relationships/diagramDrawing" Target="../diagrams/drawing5.xml"/><Relationship Id="rId7" Type="http://schemas.openxmlformats.org/officeDocument/2006/relationships/diagramData" Target="../diagrams/data6.xml"/><Relationship Id="rId8" Type="http://schemas.openxmlformats.org/officeDocument/2006/relationships/diagramLayout" Target="../diagrams/layout6.xml"/><Relationship Id="rId9" Type="http://schemas.openxmlformats.org/officeDocument/2006/relationships/diagramQuickStyle" Target="../diagrams/quickStyle6.xml"/><Relationship Id="rId10" Type="http://schemas.openxmlformats.org/officeDocument/2006/relationships/diagramColors" Target="../diagrams/colors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diagramData" Target="../diagrams/data7.xml"/><Relationship Id="rId5" Type="http://schemas.openxmlformats.org/officeDocument/2006/relationships/diagramLayout" Target="../diagrams/layout7.xml"/><Relationship Id="rId6" Type="http://schemas.openxmlformats.org/officeDocument/2006/relationships/diagramQuickStyle" Target="../diagrams/quickStyle7.xml"/><Relationship Id="rId7" Type="http://schemas.openxmlformats.org/officeDocument/2006/relationships/diagramColors" Target="../diagrams/colors7.xml"/><Relationship Id="rId8" Type="http://schemas.microsoft.com/office/2007/relationships/diagramDrawing" Target="../diagrams/drawing7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2.png"/><Relationship Id="rId12" Type="http://schemas.openxmlformats.org/officeDocument/2006/relationships/image" Target="../media/image13.png"/><Relationship Id="rId13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diagramData" Target="../diagrams/data8.xml"/><Relationship Id="rId7" Type="http://schemas.openxmlformats.org/officeDocument/2006/relationships/diagramLayout" Target="../diagrams/layout8.xml"/><Relationship Id="rId8" Type="http://schemas.openxmlformats.org/officeDocument/2006/relationships/diagramQuickStyle" Target="../diagrams/quickStyle8.xml"/><Relationship Id="rId9" Type="http://schemas.openxmlformats.org/officeDocument/2006/relationships/diagramColors" Target="../diagrams/colors8.xml"/><Relationship Id="rId10" Type="http://schemas.microsoft.com/office/2007/relationships/diagramDrawing" Target="../diagrams/drawin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4" Type="http://schemas.openxmlformats.org/officeDocument/2006/relationships/diagramQuickStyle" Target="../diagrams/quickStyle9.xml"/><Relationship Id="rId5" Type="http://schemas.openxmlformats.org/officeDocument/2006/relationships/diagramColors" Target="../diagrams/colors9.xml"/><Relationship Id="rId6" Type="http://schemas.microsoft.com/office/2007/relationships/diagramDrawing" Target="../diagrams/drawing9.xml"/><Relationship Id="rId7" Type="http://schemas.openxmlformats.org/officeDocument/2006/relationships/diagramData" Target="../diagrams/data10.xml"/><Relationship Id="rId8" Type="http://schemas.openxmlformats.org/officeDocument/2006/relationships/diagramLayout" Target="../diagrams/layout10.xml"/><Relationship Id="rId9" Type="http://schemas.openxmlformats.org/officeDocument/2006/relationships/diagramQuickStyle" Target="../diagrams/quickStyle10.xml"/><Relationship Id="rId10" Type="http://schemas.openxmlformats.org/officeDocument/2006/relationships/diagramColors" Target="../diagrams/colors10.xml"/><Relationship Id="rId11" Type="http://schemas.microsoft.com/office/2007/relationships/diagramDrawing" Target="../diagrams/drawing10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4" Type="http://schemas.openxmlformats.org/officeDocument/2006/relationships/diagramQuickStyle" Target="../diagrams/quickStyle11.xml"/><Relationship Id="rId5" Type="http://schemas.openxmlformats.org/officeDocument/2006/relationships/diagramColors" Target="../diagrams/colors11.xml"/><Relationship Id="rId6" Type="http://schemas.microsoft.com/office/2007/relationships/diagramDrawing" Target="../diagrams/drawing1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01600" y="6416720"/>
            <a:ext cx="8001000" cy="441280"/>
          </a:xfrm>
        </p:spPr>
        <p:txBody>
          <a:bodyPr/>
          <a:lstStyle/>
          <a:p>
            <a:r>
              <a:rPr lang="en-US" sz="1200" dirty="0" smtClean="0"/>
              <a:t>August 25, 2011</a:t>
            </a:r>
            <a:endParaRPr lang="en-US" sz="1200" dirty="0"/>
          </a:p>
        </p:txBody>
      </p:sp>
      <p:pic>
        <p:nvPicPr>
          <p:cNvPr id="8" name="Picture 7" descr="tp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2265" y="3556844"/>
            <a:ext cx="1927267" cy="245380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406250" y="5893500"/>
            <a:ext cx="4354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chemeClr val="bg2"/>
                </a:solidFill>
                <a:latin typeface="BlairMdITC TT-Medium"/>
                <a:cs typeface="BlairMdITC TT-Medium"/>
              </a:rPr>
              <a:t>TriPrism</a:t>
            </a:r>
            <a:r>
              <a:rPr lang="en-US" sz="2800" dirty="0" smtClean="0">
                <a:solidFill>
                  <a:schemeClr val="bg2"/>
                </a:solidFill>
                <a:latin typeface="BlairMdITC TT-Medium"/>
                <a:cs typeface="BlairMdITC TT-Medium"/>
              </a:rPr>
              <a:t>, Inc.</a:t>
            </a:r>
            <a:endParaRPr lang="en-US" sz="2800" dirty="0">
              <a:solidFill>
                <a:schemeClr val="bg2"/>
              </a:solidFill>
              <a:latin typeface="BlairMdITC TT-Medium"/>
              <a:cs typeface="BlairMdITC TT-Medium"/>
            </a:endParaRPr>
          </a:p>
        </p:txBody>
      </p:sp>
      <p:pic>
        <p:nvPicPr>
          <p:cNvPr id="11" name="Picture 10" descr="pt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8044" y="774333"/>
            <a:ext cx="4827912" cy="126229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406250" y="2905780"/>
            <a:ext cx="43541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2"/>
                </a:solidFill>
                <a:latin typeface="Calibri"/>
                <a:cs typeface="Calibri"/>
              </a:rPr>
              <a:t>Powered by:</a:t>
            </a:r>
            <a:endParaRPr lang="en-US" sz="1200" dirty="0">
              <a:solidFill>
                <a:schemeClr val="bg2"/>
              </a:solidFill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976277" y="1092199"/>
          <a:ext cx="7476067" cy="5630333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 descr="ptlogo.png"/>
          <p:cNvPicPr>
            <a:picLocks noChangeAspect="1"/>
          </p:cNvPicPr>
          <p:nvPr/>
        </p:nvPicPr>
        <p:blipFill>
          <a:blip r:embed="rId7">
            <a:alphaModFix amt="25000"/>
          </a:blip>
          <a:stretch>
            <a:fillRect/>
          </a:stretch>
        </p:blipFill>
        <p:spPr>
          <a:xfrm rot="17753391">
            <a:off x="-749226" y="2916579"/>
            <a:ext cx="5777632" cy="1510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01600" y="6416720"/>
            <a:ext cx="8001000" cy="441280"/>
          </a:xfrm>
        </p:spPr>
        <p:txBody>
          <a:bodyPr/>
          <a:lstStyle/>
          <a:p>
            <a:r>
              <a:rPr lang="en-US" sz="1200" dirty="0" smtClean="0"/>
              <a:t>August 25, 2011</a:t>
            </a:r>
            <a:endParaRPr lang="en-US" sz="1200" dirty="0"/>
          </a:p>
        </p:txBody>
      </p:sp>
      <p:pic>
        <p:nvPicPr>
          <p:cNvPr id="8" name="Picture 7" descr="tp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2265" y="3556844"/>
            <a:ext cx="1927267" cy="245380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406250" y="5893500"/>
            <a:ext cx="4354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chemeClr val="bg2"/>
                </a:solidFill>
                <a:latin typeface="BlairMdITC TT-Medium"/>
                <a:cs typeface="BlairMdITC TT-Medium"/>
              </a:rPr>
              <a:t>TriPrism</a:t>
            </a:r>
            <a:r>
              <a:rPr lang="en-US" sz="2800" dirty="0" smtClean="0">
                <a:solidFill>
                  <a:schemeClr val="bg2"/>
                </a:solidFill>
                <a:latin typeface="BlairMdITC TT-Medium"/>
                <a:cs typeface="BlairMdITC TT-Medium"/>
              </a:rPr>
              <a:t>, Inc.</a:t>
            </a:r>
            <a:endParaRPr lang="en-US" sz="2800" dirty="0">
              <a:solidFill>
                <a:schemeClr val="bg2"/>
              </a:solidFill>
              <a:latin typeface="BlairMdITC TT-Medium"/>
              <a:cs typeface="BlairMdITC TT-Medium"/>
            </a:endParaRPr>
          </a:p>
        </p:txBody>
      </p:sp>
      <p:pic>
        <p:nvPicPr>
          <p:cNvPr id="11" name="Picture 10" descr="pt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8044" y="774333"/>
            <a:ext cx="4827912" cy="126229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406250" y="2905780"/>
            <a:ext cx="43541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2"/>
                </a:solidFill>
                <a:latin typeface="Calibri"/>
                <a:cs typeface="Calibri"/>
              </a:rPr>
              <a:t>Powered by:</a:t>
            </a:r>
            <a:endParaRPr lang="en-US" sz="1200" dirty="0">
              <a:solidFill>
                <a:schemeClr val="bg2"/>
              </a:solidFill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4461933" y="1159933"/>
            <a:ext cx="4538134" cy="5554134"/>
          </a:xfrm>
          <a:prstGeom prst="roundRect">
            <a:avLst>
              <a:gd name="adj" fmla="val 3663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TriPrism</a:t>
            </a:r>
            <a:endParaRPr lang="en-US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126999" y="1168399"/>
          <a:ext cx="4224867" cy="2497667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/>
          <p:cNvGraphicFramePr/>
          <p:nvPr/>
        </p:nvGraphicFramePr>
        <p:xfrm>
          <a:off x="135467" y="4106333"/>
          <a:ext cx="4216402" cy="2650068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52402" y="3716868"/>
            <a:ext cx="41571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Services</a:t>
            </a:r>
            <a:endParaRPr lang="en-US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7" name="Diagram 6"/>
          <p:cNvGraphicFramePr/>
          <p:nvPr/>
        </p:nvGraphicFramePr>
        <p:xfrm>
          <a:off x="4444997" y="2226728"/>
          <a:ext cx="4538133" cy="4309532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639733" y="1312333"/>
            <a:ext cx="41740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System Integrator &amp; Software Developer for these major manufacturers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Project Manager: Serge </a:t>
            </a:r>
            <a:r>
              <a:rPr lang="en-US" dirty="0" err="1" smtClean="0"/>
              <a:t>Caleca</a:t>
            </a:r>
            <a:endParaRPr lang="en-US" dirty="0"/>
          </a:p>
        </p:txBody>
      </p:sp>
      <p:graphicFrame>
        <p:nvGraphicFramePr>
          <p:cNvPr id="3" name="Diagram 2"/>
          <p:cNvGraphicFramePr/>
          <p:nvPr/>
        </p:nvGraphicFramePr>
        <p:xfrm>
          <a:off x="135467" y="1126067"/>
          <a:ext cx="8890000" cy="5621866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9577" y="2882903"/>
            <a:ext cx="4860477" cy="3252230"/>
          </a:xfrm>
          <a:prstGeom prst="roundRect">
            <a:avLst>
              <a:gd name="adj" fmla="val 4198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1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1904657" y="6333068"/>
            <a:ext cx="518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2"/>
                </a:solidFill>
              </a:rPr>
              <a:t>… A Picture is worth a thousand ads</a:t>
            </a:r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9" name="Picture 8" descr="pt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8044" y="774333"/>
            <a:ext cx="4827912" cy="12622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4394201" y="1202267"/>
            <a:ext cx="4580464" cy="5476874"/>
          </a:xfrm>
          <a:prstGeom prst="roundRect">
            <a:avLst>
              <a:gd name="adj" fmla="val 5206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177801" y="4453467"/>
            <a:ext cx="8796864" cy="2225674"/>
          </a:xfrm>
          <a:prstGeom prst="roundRect">
            <a:avLst>
              <a:gd name="adj" fmla="val 687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</a:t>
            </a:r>
            <a:endParaRPr lang="en-US" dirty="0"/>
          </a:p>
        </p:txBody>
      </p:sp>
      <p:graphicFrame>
        <p:nvGraphicFramePr>
          <p:cNvPr id="3" name="Diagram 2"/>
          <p:cNvGraphicFramePr/>
          <p:nvPr/>
        </p:nvGraphicFramePr>
        <p:xfrm>
          <a:off x="203201" y="1202267"/>
          <a:ext cx="4063999" cy="3136899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/>
          <p:cNvGraphicFramePr/>
          <p:nvPr/>
        </p:nvGraphicFramePr>
        <p:xfrm>
          <a:off x="4512733" y="2074333"/>
          <a:ext cx="4351867" cy="4529667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741333" y="1522399"/>
            <a:ext cx="3826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Past Solutions</a:t>
            </a:r>
            <a:endParaRPr lang="en-US" b="1" dirty="0"/>
          </a:p>
        </p:txBody>
      </p:sp>
      <p:pic>
        <p:nvPicPr>
          <p:cNvPr id="7" name="Picture 6" descr="Untitl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05467" y="4500528"/>
            <a:ext cx="1737236" cy="2102410"/>
          </a:xfrm>
          <a:prstGeom prst="rect">
            <a:avLst/>
          </a:prstGeom>
          <a:effectLst>
            <a:outerShdw blurRad="50800" dist="38100" dir="2700000" algn="br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PhotoTouch</a:t>
            </a:r>
            <a:r>
              <a:rPr lang="en-US" dirty="0" smtClean="0"/>
              <a:t> Solution</a:t>
            </a:r>
            <a:endParaRPr lang="en-US" dirty="0"/>
          </a:p>
        </p:txBody>
      </p:sp>
      <p:pic>
        <p:nvPicPr>
          <p:cNvPr id="3" name="Content Placeholder 10" descr="Charmin copy.jpg"/>
          <p:cNvPicPr>
            <a:picLocks noGrp="1" noChangeAspect="1"/>
          </p:cNvPicPr>
          <p:nvPr/>
        </p:nvPicPr>
        <p:blipFill>
          <a:blip r:embed="rId2"/>
          <a:srcRect l="88" r="349"/>
          <a:stretch>
            <a:fillRect/>
          </a:stretch>
        </p:blipFill>
        <p:spPr bwMode="auto">
          <a:xfrm>
            <a:off x="5774269" y="1117601"/>
            <a:ext cx="3225800" cy="21891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Content Placeholder 8" descr="Benihana copy.jpg"/>
          <p:cNvPicPr>
            <a:picLocks noGrp="1" noChangeAspect="1"/>
          </p:cNvPicPr>
          <p:nvPr/>
        </p:nvPicPr>
        <p:blipFill>
          <a:blip r:embed="rId3"/>
          <a:srcRect l="22" r="284"/>
          <a:stretch>
            <a:fillRect/>
          </a:stretch>
        </p:blipFill>
        <p:spPr bwMode="auto">
          <a:xfrm>
            <a:off x="5774269" y="4173007"/>
            <a:ext cx="3225800" cy="21891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5" name="Diagram 4"/>
          <p:cNvGraphicFramePr/>
          <p:nvPr/>
        </p:nvGraphicFramePr>
        <p:xfrm>
          <a:off x="148166" y="1117599"/>
          <a:ext cx="5482167" cy="5625569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Server-slick-drive-25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7991" y="4155550"/>
            <a:ext cx="2366680" cy="23666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iPhone</a:t>
            </a:r>
            <a:endParaRPr lang="en-US" dirty="0"/>
          </a:p>
        </p:txBody>
      </p:sp>
      <p:pic>
        <p:nvPicPr>
          <p:cNvPr id="3" name="Picture 2" descr="iphone 4G-25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7150" y="1035739"/>
            <a:ext cx="2250864" cy="2250864"/>
          </a:xfrm>
          <a:prstGeom prst="rect">
            <a:avLst/>
          </a:prstGeom>
        </p:spPr>
      </p:pic>
      <p:pic>
        <p:nvPicPr>
          <p:cNvPr id="4" name="Picture 3" descr="MyComputer_25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6848" y="1157700"/>
            <a:ext cx="2004196" cy="2004196"/>
          </a:xfrm>
          <a:prstGeom prst="rect">
            <a:avLst/>
          </a:prstGeom>
        </p:spPr>
      </p:pic>
      <p:pic>
        <p:nvPicPr>
          <p:cNvPr id="6" name="Picture 5" descr="JPEG Image-25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710" y="1787989"/>
            <a:ext cx="906435" cy="906435"/>
          </a:xfrm>
          <a:prstGeom prst="rect">
            <a:avLst/>
          </a:prstGeom>
        </p:spPr>
      </p:pic>
      <p:sp>
        <p:nvSpPr>
          <p:cNvPr id="7" name="Left-Right Arrow 6"/>
          <p:cNvSpPr/>
          <p:nvPr/>
        </p:nvSpPr>
        <p:spPr>
          <a:xfrm rot="3189442">
            <a:off x="1190806" y="3633743"/>
            <a:ext cx="2529659" cy="592179"/>
          </a:xfrm>
          <a:prstGeom prst="left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Left-Right Arrow 7"/>
          <p:cNvSpPr/>
          <p:nvPr/>
        </p:nvSpPr>
        <p:spPr>
          <a:xfrm rot="19413824">
            <a:off x="5333258" y="3935688"/>
            <a:ext cx="2156533" cy="592179"/>
          </a:xfrm>
          <a:prstGeom prst="left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 descr="JPEG Image-25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01865" y="1873418"/>
            <a:ext cx="694526" cy="694526"/>
          </a:xfrm>
          <a:prstGeom prst="rect">
            <a:avLst/>
          </a:prstGeom>
        </p:spPr>
      </p:pic>
      <p:graphicFrame>
        <p:nvGraphicFramePr>
          <p:cNvPr id="10" name="Diagram 9"/>
          <p:cNvGraphicFramePr/>
          <p:nvPr/>
        </p:nvGraphicFramePr>
        <p:xfrm>
          <a:off x="1590841" y="1102576"/>
          <a:ext cx="4959684" cy="2560371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11" name="Picture 10" descr="CinemaMac-256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30703" y="4625475"/>
            <a:ext cx="1626018" cy="1626018"/>
          </a:xfrm>
          <a:prstGeom prst="rect">
            <a:avLst/>
          </a:prstGeom>
        </p:spPr>
      </p:pic>
      <p:sp>
        <p:nvSpPr>
          <p:cNvPr id="12" name="Left-Right Arrow 11"/>
          <p:cNvSpPr/>
          <p:nvPr/>
        </p:nvSpPr>
        <p:spPr>
          <a:xfrm>
            <a:off x="5705355" y="5332403"/>
            <a:ext cx="1184550" cy="592179"/>
          </a:xfrm>
          <a:prstGeom prst="left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67366" y="3195053"/>
            <a:ext cx="13635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On Site </a:t>
            </a:r>
            <a:r>
              <a:rPr lang="en-US" sz="1400" dirty="0" err="1" smtClean="0"/>
              <a:t>iPhone</a:t>
            </a:r>
            <a:endParaRPr lang="en-US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7165475" y="3120189"/>
            <a:ext cx="14705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User’s Computer</a:t>
            </a:r>
            <a:endParaRPr lang="en-US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3842085" y="6187620"/>
            <a:ext cx="12566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/>
              <a:t>PhotoTouch’s</a:t>
            </a:r>
            <a:r>
              <a:rPr lang="en-US" sz="1400" dirty="0" smtClean="0"/>
              <a:t> Servers</a:t>
            </a:r>
            <a:endParaRPr lang="en-US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6858000" y="6141453"/>
            <a:ext cx="2098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Your </a:t>
            </a:r>
            <a:r>
              <a:rPr lang="en-US" sz="1400" dirty="0" smtClean="0"/>
              <a:t>Computer</a:t>
            </a:r>
            <a:endParaRPr lang="en-US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7152105" y="4775015"/>
            <a:ext cx="13635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Reports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8" name="Picture 17" descr="iphone 4G-25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1592" y="3875191"/>
            <a:ext cx="2250864" cy="2250864"/>
          </a:xfrm>
          <a:prstGeom prst="rect">
            <a:avLst/>
          </a:prstGeom>
        </p:spPr>
      </p:pic>
      <p:pic>
        <p:nvPicPr>
          <p:cNvPr id="19" name="Picture 18" descr="JPEG Image-25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4268" y="4627441"/>
            <a:ext cx="906435" cy="906435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352924" y="6034505"/>
            <a:ext cx="13635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On Site </a:t>
            </a:r>
            <a:r>
              <a:rPr lang="en-US" sz="1400" dirty="0" err="1" smtClean="0"/>
              <a:t>iPhone</a:t>
            </a:r>
            <a:endParaRPr lang="en-US" sz="1400" dirty="0"/>
          </a:p>
        </p:txBody>
      </p:sp>
      <p:sp>
        <p:nvSpPr>
          <p:cNvPr id="21" name="Left-Right Arrow 20"/>
          <p:cNvSpPr/>
          <p:nvPr/>
        </p:nvSpPr>
        <p:spPr>
          <a:xfrm>
            <a:off x="1687085" y="5350867"/>
            <a:ext cx="1506677" cy="592179"/>
          </a:xfrm>
          <a:prstGeom prst="left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2" name="Picture 21" descr="IconPT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0466497">
            <a:off x="3903059" y="4743865"/>
            <a:ext cx="1116503" cy="832125"/>
          </a:xfrm>
          <a:prstGeom prst="rect">
            <a:avLst/>
          </a:prstGeom>
        </p:spPr>
      </p:pic>
      <p:pic>
        <p:nvPicPr>
          <p:cNvPr id="23" name="Picture 22" descr="Screen shot 2010-12-13 at 9.28.42 PM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135171" y="5187729"/>
            <a:ext cx="1434982" cy="5082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rved Down Arrow 5"/>
          <p:cNvSpPr/>
          <p:nvPr/>
        </p:nvSpPr>
        <p:spPr>
          <a:xfrm rot="2421351">
            <a:off x="1972748" y="3350994"/>
            <a:ext cx="3073400" cy="1007534"/>
          </a:xfrm>
          <a:prstGeom prst="curved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Market Segments</a:t>
            </a:r>
            <a:endParaRPr lang="en-US" dirty="0"/>
          </a:p>
        </p:txBody>
      </p:sp>
      <p:graphicFrame>
        <p:nvGraphicFramePr>
          <p:cNvPr id="3" name="Diagram 2"/>
          <p:cNvGraphicFramePr/>
          <p:nvPr/>
        </p:nvGraphicFramePr>
        <p:xfrm>
          <a:off x="-228602" y="1363139"/>
          <a:ext cx="4301067" cy="4064000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60866" y="1083731"/>
            <a:ext cx="42756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>
                    <a:lumMod val="10000"/>
                  </a:schemeClr>
                </a:solidFill>
              </a:rPr>
              <a:t>Long Term Installations</a:t>
            </a:r>
            <a:endParaRPr lang="en-US" sz="2400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72265" y="5233715"/>
            <a:ext cx="1964267" cy="138499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10000"/>
                  </a:schemeClr>
                </a:solidFill>
              </a:rPr>
              <a:t>Examples include</a:t>
            </a:r>
          </a:p>
          <a:p>
            <a:pPr>
              <a:buFont typeface="Arial"/>
              <a:buChar char="•"/>
            </a:pPr>
            <a:r>
              <a:rPr lang="en-US" sz="1400" dirty="0" smtClean="0">
                <a:solidFill>
                  <a:schemeClr val="bg1">
                    <a:lumMod val="10000"/>
                  </a:schemeClr>
                </a:solidFill>
              </a:rPr>
              <a:t>Themed Restaurants </a:t>
            </a:r>
          </a:p>
          <a:p>
            <a:pPr>
              <a:buFont typeface="Arial"/>
              <a:buChar char="•"/>
            </a:pPr>
            <a:r>
              <a:rPr lang="en-US" sz="1400" dirty="0" smtClean="0">
                <a:solidFill>
                  <a:schemeClr val="bg1">
                    <a:lumMod val="10000"/>
                  </a:schemeClr>
                </a:solidFill>
              </a:rPr>
              <a:t>Fun Centers</a:t>
            </a:r>
          </a:p>
          <a:p>
            <a:pPr>
              <a:buFont typeface="Arial"/>
              <a:buChar char="•"/>
            </a:pPr>
            <a:r>
              <a:rPr lang="en-US" sz="1400" dirty="0" smtClean="0">
                <a:solidFill>
                  <a:schemeClr val="bg1">
                    <a:lumMod val="10000"/>
                  </a:schemeClr>
                </a:solidFill>
              </a:rPr>
              <a:t>Sports Arenas</a:t>
            </a:r>
          </a:p>
          <a:p>
            <a:pPr>
              <a:buFont typeface="Arial"/>
              <a:buChar char="•"/>
            </a:pPr>
            <a:r>
              <a:rPr lang="en-US" sz="1400" dirty="0" smtClean="0">
                <a:solidFill>
                  <a:schemeClr val="bg1">
                    <a:lumMod val="10000"/>
                  </a:schemeClr>
                </a:solidFill>
              </a:rPr>
              <a:t>Retail Stores</a:t>
            </a:r>
          </a:p>
          <a:p>
            <a:pPr>
              <a:buFont typeface="Arial"/>
              <a:buChar char="•"/>
            </a:pPr>
            <a:r>
              <a:rPr lang="en-US" sz="1400" dirty="0" smtClean="0">
                <a:solidFill>
                  <a:schemeClr val="bg1">
                    <a:lumMod val="10000"/>
                  </a:schemeClr>
                </a:solidFill>
              </a:rPr>
              <a:t>Movie Theaters</a:t>
            </a:r>
          </a:p>
        </p:txBody>
      </p:sp>
      <p:cxnSp>
        <p:nvCxnSpPr>
          <p:cNvPr id="8" name="Straight Connector 7"/>
          <p:cNvCxnSpPr/>
          <p:nvPr/>
        </p:nvCxnSpPr>
        <p:spPr>
          <a:xfrm rot="5400000">
            <a:off x="1786467" y="3920066"/>
            <a:ext cx="5571067" cy="1588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741333" y="1083731"/>
            <a:ext cx="42756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>
                    <a:lumMod val="10000"/>
                  </a:schemeClr>
                </a:solidFill>
              </a:rPr>
              <a:t>Events – Agency Based</a:t>
            </a:r>
            <a:endParaRPr lang="en-US" sz="2400" b="1" dirty="0">
              <a:solidFill>
                <a:schemeClr val="bg1">
                  <a:lumMod val="10000"/>
                </a:schemeClr>
              </a:solidFill>
            </a:endParaRPr>
          </a:p>
        </p:txBody>
      </p:sp>
      <p:graphicFrame>
        <p:nvGraphicFramePr>
          <p:cNvPr id="10" name="Diagram 9"/>
          <p:cNvGraphicFramePr/>
          <p:nvPr/>
        </p:nvGraphicFramePr>
        <p:xfrm>
          <a:off x="4741331" y="1719360"/>
          <a:ext cx="4157519" cy="4987034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Competative</a:t>
            </a:r>
            <a:r>
              <a:rPr lang="en-US" dirty="0" smtClean="0"/>
              <a:t> Advantages</a:t>
            </a:r>
            <a:endParaRPr lang="en-US" dirty="0"/>
          </a:p>
        </p:txBody>
      </p:sp>
      <p:graphicFrame>
        <p:nvGraphicFramePr>
          <p:cNvPr id="3" name="Diagram 2"/>
          <p:cNvGraphicFramePr/>
          <p:nvPr/>
        </p:nvGraphicFramePr>
        <p:xfrm>
          <a:off x="127000" y="1083734"/>
          <a:ext cx="8856133" cy="1295398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26997" y="2404533"/>
          <a:ext cx="8856141" cy="4064000"/>
        </p:xfrm>
        <a:graphic>
          <a:graphicData uri="http://schemas.openxmlformats.org/drawingml/2006/table">
            <a:tbl>
              <a:tblPr firstRow="1" bandRow="1">
                <a:effectLst/>
                <a:tableStyleId>{793D81CF-94F2-401A-BA57-92F5A7B2D0C5}</a:tableStyleId>
              </a:tblPr>
              <a:tblGrid>
                <a:gridCol w="1642536"/>
                <a:gridCol w="887790"/>
                <a:gridCol w="1265163"/>
                <a:gridCol w="1265163"/>
                <a:gridCol w="1265163"/>
                <a:gridCol w="1265163"/>
                <a:gridCol w="1265163"/>
              </a:tblGrid>
              <a:tr h="5080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On-Site Printing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Auto Upload to Internet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Real Time Reports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Use Existing Staff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National Events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Affordable Turn-Key Solution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8000">
                <a:tc>
                  <a:txBody>
                    <a:bodyPr/>
                    <a:lstStyle/>
                    <a:p>
                      <a:r>
                        <a:rPr lang="en-US" sz="1200" b="1" dirty="0" err="1" smtClean="0"/>
                        <a:t>PhotoTouch</a:t>
                      </a:r>
                      <a:endParaRPr lang="en-US" sz="1200" b="1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BF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008000"/>
                          </a:solidFill>
                          <a:latin typeface="Zapf Dingbats"/>
                          <a:ea typeface="Zapf Dingbats"/>
                          <a:cs typeface="Zapf Dingbats"/>
                        </a:rPr>
                        <a:t>✔</a:t>
                      </a:r>
                      <a:endParaRPr lang="en-US" sz="1600" dirty="0">
                        <a:solidFill>
                          <a:srgbClr val="008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BF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008000"/>
                          </a:solidFill>
                          <a:latin typeface="Zapf Dingbats"/>
                          <a:ea typeface="Zapf Dingbats"/>
                          <a:cs typeface="Zapf Dingbats"/>
                        </a:rPr>
                        <a:t>✔</a:t>
                      </a:r>
                      <a:endParaRPr lang="en-US" sz="1600" dirty="0">
                        <a:solidFill>
                          <a:srgbClr val="008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BF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008000"/>
                          </a:solidFill>
                          <a:latin typeface="Zapf Dingbats"/>
                          <a:ea typeface="Zapf Dingbats"/>
                          <a:cs typeface="Zapf Dingbats"/>
                        </a:rPr>
                        <a:t>✔</a:t>
                      </a:r>
                      <a:endParaRPr lang="en-US" sz="1600" dirty="0">
                        <a:solidFill>
                          <a:srgbClr val="008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BF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008000"/>
                          </a:solidFill>
                          <a:latin typeface="Zapf Dingbats"/>
                          <a:ea typeface="Zapf Dingbats"/>
                          <a:cs typeface="Zapf Dingbats"/>
                        </a:rPr>
                        <a:t>✔</a:t>
                      </a:r>
                      <a:endParaRPr lang="en-US" sz="1600" dirty="0">
                        <a:solidFill>
                          <a:srgbClr val="008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BF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008000"/>
                          </a:solidFill>
                          <a:latin typeface="Zapf Dingbats"/>
                          <a:ea typeface="Zapf Dingbats"/>
                          <a:cs typeface="Zapf Dingbats"/>
                        </a:rPr>
                        <a:t>✔</a:t>
                      </a:r>
                      <a:endParaRPr lang="en-US" sz="1600" dirty="0">
                        <a:solidFill>
                          <a:srgbClr val="008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BF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008000"/>
                          </a:solidFill>
                          <a:latin typeface="Zapf Dingbats"/>
                          <a:ea typeface="Zapf Dingbats"/>
                          <a:cs typeface="Zapf Dingbats"/>
                        </a:rPr>
                        <a:t>✔</a:t>
                      </a:r>
                      <a:endParaRPr lang="en-US" sz="1600" dirty="0">
                        <a:solidFill>
                          <a:srgbClr val="008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BFB"/>
                    </a:solidFill>
                  </a:tcPr>
                </a:tc>
              </a:tr>
              <a:tr h="50800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Picture U</a:t>
                      </a:r>
                      <a:endParaRPr lang="en-US" sz="1200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accent4"/>
                          </a:solidFill>
                        </a:rPr>
                        <a:t>O</a:t>
                      </a:r>
                      <a:endParaRPr lang="en-US" sz="1600" b="1" dirty="0">
                        <a:solidFill>
                          <a:schemeClr val="accent4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accent4"/>
                          </a:solidFill>
                        </a:rPr>
                        <a:t>O</a:t>
                      </a:r>
                      <a:endParaRPr lang="en-US" sz="1600" b="1" dirty="0">
                        <a:solidFill>
                          <a:schemeClr val="accent4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accent4"/>
                          </a:solidFill>
                        </a:rPr>
                        <a:t>O</a:t>
                      </a:r>
                      <a:endParaRPr lang="en-US" sz="1600" b="1" dirty="0">
                        <a:solidFill>
                          <a:schemeClr val="accent4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Zapf Dingbats"/>
                          <a:ea typeface="Zapf Dingbats"/>
                          <a:cs typeface="Zapf Dingbats"/>
                        </a:rPr>
                        <a:t>✖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Zapf Dingbats"/>
                          <a:ea typeface="Zapf Dingbats"/>
                          <a:cs typeface="Zapf Dingbats"/>
                        </a:rPr>
                        <a:t>✖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Zapf Dingbats"/>
                          <a:ea typeface="Zapf Dingbats"/>
                          <a:cs typeface="Zapf Dingbats"/>
                        </a:rPr>
                        <a:t>✖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800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Wishoo</a:t>
                      </a:r>
                      <a:endParaRPr lang="en-US" sz="1200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accent4"/>
                          </a:solidFill>
                        </a:rPr>
                        <a:t>O</a:t>
                      </a:r>
                      <a:endParaRPr lang="en-US" sz="1600" b="1" dirty="0">
                        <a:solidFill>
                          <a:schemeClr val="accent4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accent4"/>
                          </a:solidFill>
                        </a:rPr>
                        <a:t>O</a:t>
                      </a:r>
                      <a:endParaRPr lang="en-US" sz="1600" b="1" dirty="0">
                        <a:solidFill>
                          <a:schemeClr val="accent4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accent4"/>
                          </a:solidFill>
                        </a:rPr>
                        <a:t>O</a:t>
                      </a:r>
                      <a:endParaRPr lang="en-US" sz="1600" b="1" dirty="0">
                        <a:solidFill>
                          <a:schemeClr val="accent4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Zapf Dingbats"/>
                          <a:ea typeface="Zapf Dingbats"/>
                          <a:cs typeface="Zapf Dingbats"/>
                        </a:rPr>
                        <a:t>✖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Zapf Dingbats"/>
                          <a:ea typeface="Zapf Dingbats"/>
                          <a:cs typeface="Zapf Dingbats"/>
                        </a:rPr>
                        <a:t>✖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Zapf Dingbats"/>
                          <a:ea typeface="Zapf Dingbats"/>
                          <a:cs typeface="Zapf Dingbats"/>
                        </a:rPr>
                        <a:t>✖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800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Catch the Moment</a:t>
                      </a:r>
                      <a:endParaRPr lang="en-US" sz="1200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accent4"/>
                          </a:solidFill>
                        </a:rPr>
                        <a:t>O</a:t>
                      </a:r>
                      <a:endParaRPr lang="en-US" sz="1600" b="1" dirty="0">
                        <a:solidFill>
                          <a:schemeClr val="accent4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accent4"/>
                          </a:solidFill>
                        </a:rPr>
                        <a:t>O</a:t>
                      </a:r>
                      <a:endParaRPr lang="en-US" sz="1600" b="1" dirty="0">
                        <a:solidFill>
                          <a:schemeClr val="accent4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accent4"/>
                          </a:solidFill>
                        </a:rPr>
                        <a:t>O</a:t>
                      </a:r>
                      <a:endParaRPr lang="en-US" sz="1600" b="1" dirty="0">
                        <a:solidFill>
                          <a:schemeClr val="accent4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Zapf Dingbats"/>
                          <a:ea typeface="Zapf Dingbats"/>
                          <a:cs typeface="Zapf Dingbats"/>
                        </a:rPr>
                        <a:t>✖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Zapf Dingbats"/>
                          <a:ea typeface="Zapf Dingbats"/>
                          <a:cs typeface="Zapf Dingbats"/>
                        </a:rPr>
                        <a:t>✖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Zapf Dingbats"/>
                          <a:ea typeface="Zapf Dingbats"/>
                          <a:cs typeface="Zapf Dingbats"/>
                        </a:rPr>
                        <a:t>✖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800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 Shots</a:t>
                      </a:r>
                      <a:endParaRPr lang="en-US" sz="1200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FFD00A"/>
                          </a:solidFill>
                        </a:rPr>
                        <a:t>O</a:t>
                      </a:r>
                      <a:endParaRPr lang="en-US" sz="1600" b="1" dirty="0">
                        <a:solidFill>
                          <a:srgbClr val="FFD00A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008000"/>
                          </a:solidFill>
                          <a:latin typeface="Zapf Dingbats"/>
                          <a:ea typeface="Zapf Dingbats"/>
                          <a:cs typeface="Zapf Dingbats"/>
                        </a:rPr>
                        <a:t>✔</a:t>
                      </a:r>
                      <a:endParaRPr lang="en-US" sz="1600" dirty="0">
                        <a:solidFill>
                          <a:srgbClr val="008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008000"/>
                          </a:solidFill>
                          <a:latin typeface="Zapf Dingbats"/>
                          <a:ea typeface="Zapf Dingbats"/>
                          <a:cs typeface="Zapf Dingbats"/>
                        </a:rPr>
                        <a:t>✔</a:t>
                      </a:r>
                      <a:endParaRPr lang="en-US" sz="1600" dirty="0">
                        <a:solidFill>
                          <a:srgbClr val="008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Zapf Dingbats"/>
                          <a:ea typeface="Zapf Dingbats"/>
                          <a:cs typeface="Zapf Dingbats"/>
                        </a:rPr>
                        <a:t>✖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Zapf Dingbats"/>
                          <a:ea typeface="Zapf Dingbats"/>
                          <a:cs typeface="Zapf Dingbats"/>
                        </a:rPr>
                        <a:t>✖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Zapf Dingbats"/>
                          <a:ea typeface="Zapf Dingbats"/>
                          <a:cs typeface="Zapf Dingbats"/>
                        </a:rPr>
                        <a:t>✖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800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Picture Marketing</a:t>
                      </a:r>
                      <a:endParaRPr lang="en-US" sz="1200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FFD00A"/>
                          </a:solidFill>
                        </a:rPr>
                        <a:t>O</a:t>
                      </a:r>
                      <a:endParaRPr lang="en-US" sz="1600" b="1" dirty="0">
                        <a:solidFill>
                          <a:srgbClr val="FFD00A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FFD00A"/>
                          </a:solidFill>
                        </a:rPr>
                        <a:t>O</a:t>
                      </a:r>
                      <a:endParaRPr lang="en-US" sz="1600" b="1" dirty="0">
                        <a:solidFill>
                          <a:srgbClr val="FFD00A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FFD00A"/>
                          </a:solidFill>
                        </a:rPr>
                        <a:t>O</a:t>
                      </a:r>
                      <a:endParaRPr lang="en-US" sz="1600" b="1" dirty="0">
                        <a:solidFill>
                          <a:srgbClr val="FFD00A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FFD00A"/>
                          </a:solidFill>
                        </a:rPr>
                        <a:t>O</a:t>
                      </a:r>
                      <a:endParaRPr lang="en-US" sz="1600" b="1" dirty="0">
                        <a:solidFill>
                          <a:srgbClr val="FFD00A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008000"/>
                          </a:solidFill>
                          <a:latin typeface="Zapf Dingbats"/>
                          <a:ea typeface="Zapf Dingbats"/>
                          <a:cs typeface="Zapf Dingbats"/>
                        </a:rPr>
                        <a:t>✔</a:t>
                      </a:r>
                      <a:endParaRPr lang="en-US" sz="1600" dirty="0">
                        <a:solidFill>
                          <a:srgbClr val="008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Zapf Dingbats"/>
                          <a:ea typeface="Zapf Dingbats"/>
                          <a:cs typeface="Zapf Dingbats"/>
                        </a:rPr>
                        <a:t>✖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800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In-Touch Survey</a:t>
                      </a:r>
                      <a:endParaRPr lang="en-US" sz="1200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FFD00A"/>
                          </a:solidFill>
                        </a:rPr>
                        <a:t>O</a:t>
                      </a:r>
                      <a:endParaRPr lang="en-US" sz="1600" b="1" dirty="0">
                        <a:solidFill>
                          <a:srgbClr val="FFD00A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FFD00A"/>
                          </a:solidFill>
                        </a:rPr>
                        <a:t>O</a:t>
                      </a:r>
                      <a:endParaRPr lang="en-US" sz="1600" b="1" dirty="0">
                        <a:solidFill>
                          <a:srgbClr val="FFD00A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008000"/>
                          </a:solidFill>
                          <a:latin typeface="Zapf Dingbats"/>
                          <a:ea typeface="Zapf Dingbats"/>
                          <a:cs typeface="Zapf Dingbats"/>
                        </a:rPr>
                        <a:t>✔</a:t>
                      </a:r>
                      <a:endParaRPr lang="en-US" sz="1600" dirty="0">
                        <a:solidFill>
                          <a:srgbClr val="008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FFD00A"/>
                          </a:solidFill>
                        </a:rPr>
                        <a:t>O</a:t>
                      </a:r>
                      <a:endParaRPr lang="en-US" sz="1600" b="1" dirty="0">
                        <a:solidFill>
                          <a:srgbClr val="FFD00A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008000"/>
                          </a:solidFill>
                          <a:latin typeface="Zapf Dingbats"/>
                          <a:ea typeface="Zapf Dingbats"/>
                          <a:cs typeface="Zapf Dingbats"/>
                        </a:rPr>
                        <a:t>✔</a:t>
                      </a:r>
                      <a:endParaRPr lang="en-US" sz="1600" dirty="0">
                        <a:solidFill>
                          <a:srgbClr val="008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Zapf Dingbats"/>
                          <a:ea typeface="Zapf Dingbats"/>
                          <a:cs typeface="Zapf Dingbats"/>
                        </a:rPr>
                        <a:t>✖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27000" y="6468532"/>
          <a:ext cx="8856138" cy="27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2046"/>
                <a:gridCol w="2952046"/>
                <a:gridCol w="2952046"/>
              </a:tblGrid>
              <a:tr h="244689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rgbClr val="008000"/>
                          </a:solidFill>
                          <a:latin typeface="Zapf Dingbats"/>
                          <a:ea typeface="Zapf Dingbats"/>
                          <a:cs typeface="Zapf Dingbats"/>
                        </a:rPr>
                        <a:t>✔ </a:t>
                      </a:r>
                      <a:r>
                        <a:rPr lang="en-US" sz="1200" dirty="0" smtClean="0">
                          <a:solidFill>
                            <a:srgbClr val="008000"/>
                          </a:solidFill>
                          <a:latin typeface="+mn-lt"/>
                          <a:ea typeface="Zapf Dingbats"/>
                          <a:cs typeface="Zapf Dingbats"/>
                        </a:rPr>
                        <a:t>=</a:t>
                      </a:r>
                      <a:r>
                        <a:rPr lang="en-US" sz="1200" baseline="0" dirty="0" smtClean="0">
                          <a:solidFill>
                            <a:srgbClr val="008000"/>
                          </a:solidFill>
                          <a:latin typeface="+mn-lt"/>
                          <a:ea typeface="Zapf Dingbats"/>
                          <a:cs typeface="Zapf Dingbats"/>
                        </a:rPr>
                        <a:t> Yes</a:t>
                      </a:r>
                      <a:endParaRPr lang="en-US" sz="1200" dirty="0" smtClean="0">
                        <a:solidFill>
                          <a:srgbClr val="008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rgbClr val="FFD00A"/>
                          </a:solidFill>
                        </a:rPr>
                        <a:t>O = Option</a:t>
                      </a:r>
                      <a:endParaRPr lang="en-US" sz="1200" b="1" dirty="0">
                        <a:solidFill>
                          <a:srgbClr val="FFD00A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FF0000"/>
                          </a:solidFill>
                          <a:latin typeface="Zapf Dingbats"/>
                          <a:ea typeface="Zapf Dingbats"/>
                          <a:cs typeface="Zapf Dingbats"/>
                        </a:rPr>
                        <a:t>✖ 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  <a:latin typeface="+mn-lt"/>
                          <a:ea typeface="Zapf Dingbats"/>
                          <a:cs typeface="Zapf Dingbats"/>
                        </a:rPr>
                        <a:t>= No</a:t>
                      </a:r>
                      <a:endParaRPr 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P PTI">
  <a:themeElements>
    <a:clrScheme name="PhotoTouch 1">
      <a:dk1>
        <a:srgbClr val="070707"/>
      </a:dk1>
      <a:lt1>
        <a:srgbClr val="F5F5F5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191618"/>
      </a:accent3>
      <a:accent4>
        <a:srgbClr val="FFD00A"/>
      </a:accent4>
      <a:accent5>
        <a:srgbClr val="E40279"/>
      </a:accent5>
      <a:accent6>
        <a:srgbClr val="139DEC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TP PTI.thmx</Template>
  <TotalTime>242</TotalTime>
  <Words>647</Words>
  <Application>Microsoft Macintosh PowerPoint</Application>
  <PresentationFormat>On-screen Show (4:3)</PresentationFormat>
  <Paragraphs>195</Paragraphs>
  <Slides>11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TP PTI</vt:lpstr>
      <vt:lpstr>Slide 1</vt:lpstr>
      <vt:lpstr>TriPrism</vt:lpstr>
      <vt:lpstr>Project Manager: Serge Caleca</vt:lpstr>
      <vt:lpstr>Slide 4</vt:lpstr>
      <vt:lpstr>The Problem</vt:lpstr>
      <vt:lpstr>The PhotoTouch Solution</vt:lpstr>
      <vt:lpstr>iPhone</vt:lpstr>
      <vt:lpstr>Market Segments</vt:lpstr>
      <vt:lpstr>Competative Advantages</vt:lpstr>
      <vt:lpstr>Summary</vt:lpstr>
      <vt:lpstr>Slide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Todd Langford</dc:creator>
  <cp:lastModifiedBy>Todd Langford</cp:lastModifiedBy>
  <cp:revision>22</cp:revision>
  <dcterms:created xsi:type="dcterms:W3CDTF">2011-08-24T17:14:22Z</dcterms:created>
  <dcterms:modified xsi:type="dcterms:W3CDTF">2011-08-24T21:17:10Z</dcterms:modified>
</cp:coreProperties>
</file>